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</p:sldIdLst>
  <p:sldSz cy="6858000" cx="12192000"/>
  <p:notesSz cx="6858000" cy="9144000"/>
  <p:embeddedFontLst>
    <p:embeddedFont>
      <p:font typeface="Century Gothic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CenturyGothic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CenturyGothic-italic.fntdata"/><Relationship Id="rId90" Type="http://schemas.openxmlformats.org/officeDocument/2006/relationships/font" Target="fonts/CenturyGothic-bold.fntdata"/><Relationship Id="rId92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2" name="Google Shape;123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4" name="Google Shape;143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8" name="Google Shape;147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4" name="Google Shape;149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9" name="Google Shape;151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0" name="Google Shape;160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4" name="Google Shape;187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3" name="Google Shape;1883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5" name="Google Shape;1895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0" name="Google Shape;1910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8" name="Google Shape;1928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9" name="Google Shape;1959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2" name="Google Shape;1992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2" name="Google Shape;2022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4" name="Google Shape;2054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535179" y="5947812"/>
            <a:ext cx="10584584" cy="37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535180" y="4894690"/>
            <a:ext cx="10631583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11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82" y="3577295"/>
            <a:ext cx="2444399" cy="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Green">
  <p:cSld name="Transition - Gree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713646" y="2025211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Pink">
  <p:cSld name="Transition - Pi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rgbClr val="B5137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Blue">
  <p:cSld name="Transition - Blu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92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643308" y="5632197"/>
            <a:ext cx="8300720" cy="595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">
  <p:cSld name="Title Centere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- NO LOGO">
  <p:cSld name="Title Centered - NO LOG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-1835439" y="-1743717"/>
            <a:ext cx="16365158" cy="9478072"/>
            <a:chOff x="-1651895" y="-1569346"/>
            <a:chExt cx="14728641" cy="8530265"/>
          </a:xfrm>
        </p:grpSpPr>
        <p:sp>
          <p:nvSpPr>
            <p:cNvPr id="99" name="Google Shape;99;p16"/>
            <p:cNvSpPr/>
            <p:nvPr/>
          </p:nvSpPr>
          <p:spPr>
            <a:xfrm>
              <a:off x="9509200" y="3086974"/>
              <a:ext cx="3567546" cy="3085226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457569" y="766458"/>
              <a:ext cx="8057662" cy="4639284"/>
            </a:xfrm>
            <a:prstGeom prst="hexagon">
              <a:avLst>
                <a:gd fmla="val 29030" name="adj"/>
                <a:gd fmla="val 115470" name="vf"/>
              </a:avLst>
            </a:prstGeom>
            <a:gradFill>
              <a:gsLst>
                <a:gs pos="0">
                  <a:srgbClr val="204C1A">
                    <a:alpha val="31764"/>
                  </a:srgbClr>
                </a:gs>
                <a:gs pos="100000">
                  <a:srgbClr val="409935">
                    <a:alpha val="5294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1651895" y="-801280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498437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08334F">
                    <a:alpha val="31764"/>
                  </a:srgbClr>
                </a:gs>
                <a:gs pos="100000">
                  <a:srgbClr val="11669F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-759061" y="3077308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6B2E0E">
                    <a:alpha val="31764"/>
                  </a:srgbClr>
                </a:gs>
                <a:gs pos="100000">
                  <a:srgbClr val="D65D1E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73427" y="-788719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43072C">
                    <a:alpha val="20000"/>
                  </a:srgbClr>
                </a:gs>
                <a:gs pos="100000">
                  <a:srgbClr val="A0116A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457569" y="5405742"/>
              <a:ext cx="1781879" cy="1555177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595959">
                    <a:alpha val="30980"/>
                  </a:srgbClr>
                </a:gs>
                <a:gs pos="100000">
                  <a:srgbClr val="B3B3B3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9499675" y="-1569346"/>
              <a:ext cx="3567546" cy="3113660"/>
            </a:xfrm>
            <a:prstGeom prst="hexagon">
              <a:avLst>
                <a:gd fmla="val 28395" name="adj"/>
                <a:gd fmla="val 115470" name="vf"/>
              </a:avLst>
            </a:prstGeom>
            <a:gradFill>
              <a:gsLst>
                <a:gs pos="0">
                  <a:srgbClr val="B3B3B3">
                    <a:alpha val="31764"/>
                  </a:srgbClr>
                </a:gs>
                <a:gs pos="100000">
                  <a:srgbClr val="595959">
                    <a:alpha val="3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Two Content">
  <p:cSld name="Title, Subtitle, and 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553720" y="412645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10306" y="2085299"/>
            <a:ext cx="5494514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274154" y="2085299"/>
            <a:ext cx="5494513" cy="436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Font typeface="Trebuchet MS"/>
              <a:buChar char="•"/>
              <a:defRPr b="0" sz="2667"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Char char="•"/>
              <a:defRPr b="0" sz="2222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•"/>
              <a:defRPr b="0"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sz="2000">
                <a:solidFill>
                  <a:schemeClr val="lt1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Highlight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553720" y="5734721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">
  <p:cSld name="Full Screen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 flipH="1"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Highlight">
  <p:cSld name="TOP Highl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 rot="-54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553720" y="390396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2311" r="45524" t="4778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">
  <p:cSld name="LEFT Highl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ighlight + LOGO + PAGE NUMBER">
  <p:cSld name="LEFT Highlight + LOGO + PAGE 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648223" y="2568754"/>
            <a:ext cx="4519701" cy="17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grpSp>
        <p:nvGrpSpPr>
          <p:cNvPr id="131" name="Google Shape;131;p22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32" name="Google Shape;132;p22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2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43" cap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ru-RU" sz="1167" cap="non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ighlight">
  <p:cSld name="RIGHT Highligh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6887308" y="2568755"/>
            <a:ext cx="4634802" cy="170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11"/>
              <a:buFont typeface="Trebuchet MS"/>
              <a:buNone/>
              <a:defRPr sz="3111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22"/>
              <a:buFont typeface="Trebuchet M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4pPr>
            <a:lvl5pPr indent="-228600" lvl="4" marL="228600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bg>
      <p:bgPr>
        <a:gradFill>
          <a:gsLst>
            <a:gs pos="0">
              <a:srgbClr val="3B3B3B"/>
            </a:gs>
            <a:gs pos="28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11617969" y="6513897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s">
  <p:cSld name="Title Slide - Imag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38" name="Google Shape;38;p5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28468" y="2581003"/>
            <a:ext cx="645377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Exploding Triangles">
  <p:cSld name="Title Slide - Exploding Triangl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6"/>
          <p:cNvGrpSpPr/>
          <p:nvPr/>
        </p:nvGrpSpPr>
        <p:grpSpPr>
          <a:xfrm>
            <a:off x="752769" y="459917"/>
            <a:ext cx="3505118" cy="647444"/>
            <a:chOff x="1346200" y="-720726"/>
            <a:chExt cx="2990850" cy="552450"/>
          </a:xfrm>
        </p:grpSpPr>
        <p:sp>
          <p:nvSpPr>
            <p:cNvPr id="46" name="Google Shape;46;p6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28467" y="2581003"/>
            <a:ext cx="645160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111"/>
              <a:buFont typeface="Trebuchet MS"/>
              <a:buNone/>
              <a:defRPr b="0" sz="211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1028469" y="2004389"/>
            <a:ext cx="81349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SzPts val="1400"/>
              <a:buNone/>
              <a:defRPr b="0" sz="3333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574167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w/ Subtitle - NO LOGO">
  <p:cSld name="Centered Title w/ Subtitle - NO LOG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8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- NO LOGO &amp; PAGE NUMBER">
  <p:cSld name="Title, Subtitle, and Content - NO LOGO &amp; PAGE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722379" y="6397925"/>
            <a:ext cx="575688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943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9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553720" y="424747"/>
            <a:ext cx="11084560" cy="612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68960" y="2075714"/>
            <a:ext cx="11054080" cy="43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>
                <a:solidFill>
                  <a:schemeClr val="dk1"/>
                </a:solidFill>
              </a:defRPr>
            </a:lvl1pPr>
            <a:lvl2pPr indent="-369697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>
                <a:solidFill>
                  <a:schemeClr val="dk1"/>
                </a:solidFill>
              </a:defRPr>
            </a:lvl2pPr>
            <a:lvl3pPr indent="-369697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sz="2222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indent="-369697" lvl="4" marL="228600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53720" y="122766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- Orange">
  <p:cSld name="Transition - Oran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13647" y="2025211"/>
            <a:ext cx="8301201" cy="59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3556" cap="none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6666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1" cy="6858000"/>
            <a:chOff x="0" y="0"/>
            <a:chExt cx="10972800" cy="6172200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10972800" cy="61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1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dk2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555271" y="419597"/>
            <a:ext cx="11081461" cy="62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22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6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74892" y="2075715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Char char="•"/>
              <a:defRPr b="0" i="0" sz="2667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9697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Char char="•"/>
              <a:defRPr b="0" i="0" sz="222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69697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–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69697" lvl="4" marL="22860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69697" lvl="5" marL="27432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69697" lvl="6" marL="32004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69696" lvl="7" marL="36576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69696" lvl="8" marL="4114800" marR="0" rtl="0" algn="l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b="0" i="0" sz="2222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grpSp>
        <p:nvGrpSpPr>
          <p:cNvPr id="15" name="Google Shape;15;p1"/>
          <p:cNvGrpSpPr/>
          <p:nvPr/>
        </p:nvGrpSpPr>
        <p:grpSpPr>
          <a:xfrm>
            <a:off x="11281896" y="6520560"/>
            <a:ext cx="667831" cy="123358"/>
            <a:chOff x="1346200" y="-720726"/>
            <a:chExt cx="2990850" cy="552450"/>
          </a:xfrm>
        </p:grpSpPr>
        <p:sp>
          <p:nvSpPr>
            <p:cNvPr id="16" name="Google Shape;16;p1"/>
            <p:cNvSpPr/>
            <p:nvPr/>
          </p:nvSpPr>
          <p:spPr>
            <a:xfrm>
              <a:off x="4270375" y="-306388"/>
              <a:ext cx="66675" cy="65088"/>
            </a:xfrm>
            <a:custGeom>
              <a:rect b="b" l="l" r="r" t="t"/>
              <a:pathLst>
                <a:path extrusionOk="0" h="83" w="87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16163" y="-617538"/>
              <a:ext cx="1933575" cy="365125"/>
            </a:xfrm>
            <a:custGeom>
              <a:rect b="b" l="l" r="r" t="t"/>
              <a:pathLst>
                <a:path extrusionOk="0" h="472" w="2520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346200" y="-720726"/>
              <a:ext cx="831850" cy="552450"/>
            </a:xfrm>
            <a:custGeom>
              <a:rect b="b" l="l" r="r" t="t"/>
              <a:pathLst>
                <a:path extrusionOk="0" h="718" w="1086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943" u="none" cap="none" strike="noStrik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ru-RU" sz="1167" u="none" cap="none" strike="noStrike">
                <a:solidFill>
                  <a:srgbClr val="EC49A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4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42.png"/><Relationship Id="rId9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49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49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9.png"/><Relationship Id="rId13" Type="http://schemas.openxmlformats.org/officeDocument/2006/relationships/image" Target="../media/image51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9.png"/><Relationship Id="rId13" Type="http://schemas.openxmlformats.org/officeDocument/2006/relationships/image" Target="../media/image51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21.jpg"/><Relationship Id="rId8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Relationship Id="rId9" Type="http://schemas.openxmlformats.org/officeDocument/2006/relationships/image" Target="../media/image65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Relationship Id="rId8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Relationship Id="rId9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Relationship Id="rId9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13" Type="http://schemas.openxmlformats.org/officeDocument/2006/relationships/image" Target="../media/image69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Relationship Id="rId9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13" Type="http://schemas.openxmlformats.org/officeDocument/2006/relationships/image" Target="../media/image70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13" Type="http://schemas.openxmlformats.org/officeDocument/2006/relationships/image" Target="../media/image69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jpg"/><Relationship Id="rId4" Type="http://schemas.openxmlformats.org/officeDocument/2006/relationships/image" Target="../media/image71.jpg"/><Relationship Id="rId9" Type="http://schemas.openxmlformats.org/officeDocument/2006/relationships/image" Target="../media/image64.png"/><Relationship Id="rId15" Type="http://schemas.openxmlformats.org/officeDocument/2006/relationships/image" Target="../media/image70.png"/><Relationship Id="rId14" Type="http://schemas.openxmlformats.org/officeDocument/2006/relationships/image" Target="../media/image57.jp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jpg"/><Relationship Id="rId4" Type="http://schemas.openxmlformats.org/officeDocument/2006/relationships/image" Target="../media/image74.jpg"/><Relationship Id="rId5" Type="http://schemas.openxmlformats.org/officeDocument/2006/relationships/image" Target="../media/image57.jp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13" Type="http://schemas.openxmlformats.org/officeDocument/2006/relationships/image" Target="../media/image69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jpg"/><Relationship Id="rId4" Type="http://schemas.openxmlformats.org/officeDocument/2006/relationships/image" Target="../media/image71.jpg"/><Relationship Id="rId9" Type="http://schemas.openxmlformats.org/officeDocument/2006/relationships/image" Target="../media/image64.png"/><Relationship Id="rId15" Type="http://schemas.openxmlformats.org/officeDocument/2006/relationships/image" Target="../media/image70.png"/><Relationship Id="rId14" Type="http://schemas.openxmlformats.org/officeDocument/2006/relationships/image" Target="../media/image57.jp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13" Type="http://schemas.openxmlformats.org/officeDocument/2006/relationships/image" Target="../media/image69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jpg"/><Relationship Id="rId4" Type="http://schemas.openxmlformats.org/officeDocument/2006/relationships/image" Target="../media/image71.jpg"/><Relationship Id="rId9" Type="http://schemas.openxmlformats.org/officeDocument/2006/relationships/image" Target="../media/image64.png"/><Relationship Id="rId15" Type="http://schemas.openxmlformats.org/officeDocument/2006/relationships/image" Target="../media/image70.png"/><Relationship Id="rId14" Type="http://schemas.openxmlformats.org/officeDocument/2006/relationships/image" Target="../media/image57.jp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13" Type="http://schemas.openxmlformats.org/officeDocument/2006/relationships/image" Target="../media/image69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jpg"/><Relationship Id="rId4" Type="http://schemas.openxmlformats.org/officeDocument/2006/relationships/image" Target="../media/image71.jpg"/><Relationship Id="rId9" Type="http://schemas.openxmlformats.org/officeDocument/2006/relationships/image" Target="../media/image64.png"/><Relationship Id="rId15" Type="http://schemas.openxmlformats.org/officeDocument/2006/relationships/image" Target="../media/image70.png"/><Relationship Id="rId14" Type="http://schemas.openxmlformats.org/officeDocument/2006/relationships/image" Target="../media/image57.jp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jp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jpg"/><Relationship Id="rId4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Relationship Id="rId4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jpg"/><Relationship Id="rId4" Type="http://schemas.openxmlformats.org/officeDocument/2006/relationships/image" Target="../media/image7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jpg"/><Relationship Id="rId4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g"/><Relationship Id="rId4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Relationship Id="rId4" Type="http://schemas.openxmlformats.org/officeDocument/2006/relationships/image" Target="../media/image2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jpg"/><Relationship Id="rId4" Type="http://schemas.openxmlformats.org/officeDocument/2006/relationships/image" Target="../media/image7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6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19.jpg"/><Relationship Id="rId13" Type="http://schemas.openxmlformats.org/officeDocument/2006/relationships/image" Target="../media/image17.png"/><Relationship Id="rId1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jp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5.jpg"/><Relationship Id="rId7" Type="http://schemas.openxmlformats.org/officeDocument/2006/relationships/image" Target="../media/image12.jpg"/><Relationship Id="rId8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1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1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1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4.png"/><Relationship Id="rId4" Type="http://schemas.openxmlformats.org/officeDocument/2006/relationships/image" Target="../media/image78.png"/><Relationship Id="rId5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jpg"/><Relationship Id="rId10" Type="http://schemas.openxmlformats.org/officeDocument/2006/relationships/image" Target="../media/image13.jpg"/><Relationship Id="rId13" Type="http://schemas.openxmlformats.org/officeDocument/2006/relationships/image" Target="../media/image29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19.jpg"/><Relationship Id="rId5" Type="http://schemas.openxmlformats.org/officeDocument/2006/relationships/image" Target="../media/image25.jpg"/><Relationship Id="rId6" Type="http://schemas.openxmlformats.org/officeDocument/2006/relationships/image" Target="../media/image23.jp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jpg"/><Relationship Id="rId4" Type="http://schemas.openxmlformats.org/officeDocument/2006/relationships/image" Target="../media/image78.png"/><Relationship Id="rId5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2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Relationship Id="rId4" Type="http://schemas.openxmlformats.org/officeDocument/2006/relationships/image" Target="../media/image9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86.png"/><Relationship Id="rId8" Type="http://schemas.openxmlformats.org/officeDocument/2006/relationships/image" Target="../media/image8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9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9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9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10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86.png"/><Relationship Id="rId8" Type="http://schemas.openxmlformats.org/officeDocument/2006/relationships/image" Target="../media/image8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3.png"/><Relationship Id="rId4" Type="http://schemas.openxmlformats.org/officeDocument/2006/relationships/image" Target="../media/image87.png"/><Relationship Id="rId5" Type="http://schemas.openxmlformats.org/officeDocument/2006/relationships/image" Target="../media/image94.png"/><Relationship Id="rId6" Type="http://schemas.openxmlformats.org/officeDocument/2006/relationships/image" Target="../media/image10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8.png"/><Relationship Id="rId4" Type="http://schemas.openxmlformats.org/officeDocument/2006/relationships/image" Target="../media/image103.png"/><Relationship Id="rId5" Type="http://schemas.openxmlformats.org/officeDocument/2006/relationships/image" Target="../media/image99.png"/><Relationship Id="rId6" Type="http://schemas.openxmlformats.org/officeDocument/2006/relationships/image" Target="../media/image9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8.png"/><Relationship Id="rId4" Type="http://schemas.openxmlformats.org/officeDocument/2006/relationships/image" Target="../media/image103.png"/><Relationship Id="rId5" Type="http://schemas.openxmlformats.org/officeDocument/2006/relationships/image" Target="../media/image99.png"/><Relationship Id="rId6" Type="http://schemas.openxmlformats.org/officeDocument/2006/relationships/image" Target="../media/image95.png"/><Relationship Id="rId7" Type="http://schemas.openxmlformats.org/officeDocument/2006/relationships/image" Target="../media/image104.png"/><Relationship Id="rId8" Type="http://schemas.openxmlformats.org/officeDocument/2006/relationships/image" Target="../media/image97.png"/></Relationships>
</file>

<file path=ppt/slides/_rels/slide77.xml.rels><?xml version="1.0" encoding="UTF-8" standalone="yes"?><Relationships xmlns="http://schemas.openxmlformats.org/package/2006/relationships"><Relationship Id="rId10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8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Relationship Id="rId5" Type="http://schemas.openxmlformats.org/officeDocument/2006/relationships/image" Target="../media/image99.png"/><Relationship Id="rId6" Type="http://schemas.openxmlformats.org/officeDocument/2006/relationships/image" Target="../media/image95.png"/><Relationship Id="rId7" Type="http://schemas.openxmlformats.org/officeDocument/2006/relationships/image" Target="../media/image111.png"/><Relationship Id="rId8" Type="http://schemas.openxmlformats.org/officeDocument/2006/relationships/image" Target="../media/image10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8.jpg"/><Relationship Id="rId4" Type="http://schemas.openxmlformats.org/officeDocument/2006/relationships/image" Target="../media/image7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8.jpg"/><Relationship Id="rId4" Type="http://schemas.openxmlformats.org/officeDocument/2006/relationships/image" Target="../media/image7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8.png"/><Relationship Id="rId4" Type="http://schemas.openxmlformats.org/officeDocument/2006/relationships/image" Target="../media/image107.png"/><Relationship Id="rId5" Type="http://schemas.openxmlformats.org/officeDocument/2006/relationships/image" Target="../media/image11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9.png"/><Relationship Id="rId4" Type="http://schemas.openxmlformats.org/officeDocument/2006/relationships/image" Target="../media/image112.png"/><Relationship Id="rId5" Type="http://schemas.openxmlformats.org/officeDocument/2006/relationships/image" Target="../media/image10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35180" y="5376001"/>
            <a:ext cx="329006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ru-RU" sz="2400"/>
              <a:t>Дмитрий Коробченко</a:t>
            </a:r>
            <a:endParaRPr sz="24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535180" y="4217551"/>
            <a:ext cx="11391532" cy="1092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СИНТЕЗ ИЗОБРАЖЕНИЙ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ОПТИМИЗАЦИЯ ВХОДА</a:t>
            </a:r>
            <a:endParaRPr/>
          </a:p>
        </p:txBody>
      </p:sp>
      <p:sp>
        <p:nvSpPr>
          <p:cNvPr id="278" name="Google Shape;278;p33"/>
          <p:cNvSpPr txBox="1"/>
          <p:nvPr/>
        </p:nvSpPr>
        <p:spPr>
          <a:xfrm>
            <a:off x="10596752" y="3126923"/>
            <a:ext cx="1479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“Котик”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10910286" y="2651213"/>
            <a:ext cx="704051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10028255" y="2086416"/>
            <a:ext cx="0" cy="231476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443876" y="2086416"/>
            <a:ext cx="2142880" cy="2169223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3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ОПТИМИЗАЦИЯ ВХОДА</a:t>
            </a:r>
            <a:endParaRPr/>
          </a:p>
        </p:txBody>
      </p:sp>
      <p:sp>
        <p:nvSpPr>
          <p:cNvPr id="287" name="Google Shape;287;p34"/>
          <p:cNvSpPr txBox="1"/>
          <p:nvPr/>
        </p:nvSpPr>
        <p:spPr>
          <a:xfrm>
            <a:off x="10596752" y="3126923"/>
            <a:ext cx="1479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“Котик”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5933420" y="1904251"/>
            <a:ext cx="704051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1250888" y="1505701"/>
            <a:ext cx="704051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3822" y="2139583"/>
            <a:ext cx="6674446" cy="212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10910286" y="2651213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2757110" y="3102221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3" name="Google Shape;293;p34"/>
          <p:cNvCxnSpPr/>
          <p:nvPr/>
        </p:nvCxnSpPr>
        <p:spPr>
          <a:xfrm>
            <a:off x="10028255" y="2086416"/>
            <a:ext cx="0" cy="231476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ОПТИМИЗАЦИЯ ВХОДА</a:t>
            </a:r>
            <a:endParaRPr/>
          </a:p>
        </p:txBody>
      </p:sp>
      <p:sp>
        <p:nvSpPr>
          <p:cNvPr id="299" name="Google Shape;299;p35"/>
          <p:cNvSpPr txBox="1"/>
          <p:nvPr/>
        </p:nvSpPr>
        <p:spPr>
          <a:xfrm>
            <a:off x="10596752" y="3126923"/>
            <a:ext cx="1479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“Котик”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5933420" y="1904251"/>
            <a:ext cx="704051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1250888" y="1505701"/>
            <a:ext cx="704051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3822" y="2139583"/>
            <a:ext cx="6674446" cy="212167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/>
        </p:nvSpPr>
        <p:spPr>
          <a:xfrm>
            <a:off x="10910286" y="2651213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04" name="Google Shape;304;p35"/>
          <p:cNvSpPr/>
          <p:nvPr/>
        </p:nvSpPr>
        <p:spPr>
          <a:xfrm>
            <a:off x="2757110" y="3102221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5" name="Google Shape;305;p35"/>
          <p:cNvCxnSpPr/>
          <p:nvPr/>
        </p:nvCxnSpPr>
        <p:spPr>
          <a:xfrm>
            <a:off x="9779226" y="3340100"/>
            <a:ext cx="692111" cy="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06" name="Google Shape;306;p35"/>
          <p:cNvSpPr/>
          <p:nvPr/>
        </p:nvSpPr>
        <p:spPr>
          <a:xfrm>
            <a:off x="443876" y="2086416"/>
            <a:ext cx="2142880" cy="2169223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876" y="2099587"/>
            <a:ext cx="2142881" cy="214288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ОПТИМИЗАЦИЯ ВХОДА</a:t>
            </a:r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10596752" y="3126923"/>
            <a:ext cx="1479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“Котик”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5933420" y="1904251"/>
            <a:ext cx="704051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15" name="Google Shape;315;p36"/>
          <p:cNvSpPr txBox="1"/>
          <p:nvPr/>
        </p:nvSpPr>
        <p:spPr>
          <a:xfrm>
            <a:off x="1250888" y="1505701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822" y="2139583"/>
            <a:ext cx="6674446" cy="212167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/>
        </p:nvSpPr>
        <p:spPr>
          <a:xfrm>
            <a:off x="10910286" y="2651213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2757110" y="3102221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9" name="Google Shape;319;p36"/>
          <p:cNvCxnSpPr/>
          <p:nvPr/>
        </p:nvCxnSpPr>
        <p:spPr>
          <a:xfrm>
            <a:off x="9779226" y="3340100"/>
            <a:ext cx="692111" cy="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20" name="Google Shape;320;p36"/>
          <p:cNvSpPr txBox="1"/>
          <p:nvPr/>
        </p:nvSpPr>
        <p:spPr>
          <a:xfrm>
            <a:off x="70757" y="4255639"/>
            <a:ext cx="29853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Оптимизация</a:t>
            </a:r>
            <a:endParaRPr/>
          </a:p>
        </p:txBody>
      </p:sp>
      <p:sp>
        <p:nvSpPr>
          <p:cNvPr id="321" name="Google Shape;321;p36"/>
          <p:cNvSpPr txBox="1"/>
          <p:nvPr/>
        </p:nvSpPr>
        <p:spPr>
          <a:xfrm>
            <a:off x="3619565" y="4865479"/>
            <a:ext cx="5134977" cy="83022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K\Documents\yCamp2015\Presentation\etc\google-cat.png" id="326" name="Google Shape;326;p37"/>
          <p:cNvPicPr preferRelativeResize="0"/>
          <p:nvPr/>
        </p:nvPicPr>
        <p:blipFill rotWithShape="1">
          <a:blip r:embed="rId3">
            <a:alphaModFix/>
          </a:blip>
          <a:srcRect b="0" l="50378" r="0" t="0"/>
          <a:stretch/>
        </p:blipFill>
        <p:spPr>
          <a:xfrm>
            <a:off x="458735" y="2086416"/>
            <a:ext cx="2145611" cy="214288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ОПТИМИЗАЦИЯ ВХОДА</a:t>
            </a:r>
            <a:endParaRPr/>
          </a:p>
        </p:txBody>
      </p:sp>
      <p:sp>
        <p:nvSpPr>
          <p:cNvPr id="328" name="Google Shape;328;p37"/>
          <p:cNvSpPr txBox="1"/>
          <p:nvPr/>
        </p:nvSpPr>
        <p:spPr>
          <a:xfrm>
            <a:off x="10596752" y="3126923"/>
            <a:ext cx="1479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“Котик”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5933420" y="1904251"/>
            <a:ext cx="704051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1250888" y="1505701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331" name="Google Shape;33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822" y="2139583"/>
            <a:ext cx="6674446" cy="212167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/>
        </p:nvSpPr>
        <p:spPr>
          <a:xfrm>
            <a:off x="10910286" y="2651213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2757110" y="3102221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4" name="Google Shape;334;p37"/>
          <p:cNvCxnSpPr/>
          <p:nvPr/>
        </p:nvCxnSpPr>
        <p:spPr>
          <a:xfrm>
            <a:off x="9779226" y="3340100"/>
            <a:ext cx="692111" cy="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35" name="Google Shape;335;p37"/>
          <p:cNvSpPr txBox="1"/>
          <p:nvPr/>
        </p:nvSpPr>
        <p:spPr>
          <a:xfrm>
            <a:off x="70757" y="4255639"/>
            <a:ext cx="29853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Оптимизация</a:t>
            </a:r>
            <a:endParaRPr/>
          </a:p>
        </p:txBody>
      </p:sp>
      <p:sp>
        <p:nvSpPr>
          <p:cNvPr id="336" name="Google Shape;336;p37"/>
          <p:cNvSpPr txBox="1"/>
          <p:nvPr/>
        </p:nvSpPr>
        <p:spPr>
          <a:xfrm>
            <a:off x="3619565" y="4865479"/>
            <a:ext cx="5134977" cy="83022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1407935" y="1102661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/>
          <p:nvPr/>
        </p:nvSpPr>
        <p:spPr>
          <a:xfrm>
            <a:off x="8563137" y="1852745"/>
            <a:ext cx="1950169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3505572" y="1805983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7907105" y="191417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409" y="1104446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/>
          <p:nvPr/>
        </p:nvSpPr>
        <p:spPr>
          <a:xfrm>
            <a:off x="5817724" y="89941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49" name="Google Shape;349;p38"/>
          <p:cNvSpPr txBox="1"/>
          <p:nvPr/>
        </p:nvSpPr>
        <p:spPr>
          <a:xfrm>
            <a:off x="813645" y="1847345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50" name="Google Shape;350;p38"/>
          <p:cNvSpPr txBox="1"/>
          <p:nvPr/>
        </p:nvSpPr>
        <p:spPr>
          <a:xfrm>
            <a:off x="9214066" y="1120479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/>
          <p:nvPr/>
        </p:nvSpPr>
        <p:spPr>
          <a:xfrm>
            <a:off x="1407276" y="3437503"/>
            <a:ext cx="1878523" cy="19182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3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1407935" y="1102661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9"/>
          <p:cNvSpPr/>
          <p:nvPr/>
        </p:nvSpPr>
        <p:spPr>
          <a:xfrm>
            <a:off x="8563137" y="1852745"/>
            <a:ext cx="1950169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360" name="Google Shape;360;p39"/>
          <p:cNvSpPr/>
          <p:nvPr/>
        </p:nvSpPr>
        <p:spPr>
          <a:xfrm>
            <a:off x="3505572" y="1805983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7907105" y="191417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409" y="1104446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5817724" y="89941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64" name="Google Shape;364;p39"/>
          <p:cNvSpPr txBox="1"/>
          <p:nvPr/>
        </p:nvSpPr>
        <p:spPr>
          <a:xfrm>
            <a:off x="813645" y="1847345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65" name="Google Shape;365;p39"/>
          <p:cNvSpPr txBox="1"/>
          <p:nvPr/>
        </p:nvSpPr>
        <p:spPr>
          <a:xfrm>
            <a:off x="9214066" y="1120479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66" name="Google Shape;366;p39"/>
          <p:cNvSpPr txBox="1"/>
          <p:nvPr/>
        </p:nvSpPr>
        <p:spPr>
          <a:xfrm>
            <a:off x="777306" y="4078794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367" name="Google Shape;36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409" y="3355276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/>
        </p:nvSpPr>
        <p:spPr>
          <a:xfrm>
            <a:off x="5817724" y="3150245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3505572" y="41472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7907105" y="41449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8563137" y="4093527"/>
            <a:ext cx="1950169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372" name="Google Shape;372;p39"/>
          <p:cNvSpPr txBox="1"/>
          <p:nvPr/>
        </p:nvSpPr>
        <p:spPr>
          <a:xfrm>
            <a:off x="9214066" y="3361261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>
            <a:off x="1407276" y="3437503"/>
            <a:ext cx="1878523" cy="19182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p4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1407935" y="1102661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/>
          <p:nvPr/>
        </p:nvSpPr>
        <p:spPr>
          <a:xfrm>
            <a:off x="8563137" y="1852745"/>
            <a:ext cx="1950169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3505572" y="1805983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7907105" y="191417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409" y="1104446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 txBox="1"/>
          <p:nvPr/>
        </p:nvSpPr>
        <p:spPr>
          <a:xfrm>
            <a:off x="5817724" y="89941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86" name="Google Shape;386;p40"/>
          <p:cNvSpPr txBox="1"/>
          <p:nvPr/>
        </p:nvSpPr>
        <p:spPr>
          <a:xfrm>
            <a:off x="813645" y="1847345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87" name="Google Shape;387;p40"/>
          <p:cNvSpPr txBox="1"/>
          <p:nvPr/>
        </p:nvSpPr>
        <p:spPr>
          <a:xfrm>
            <a:off x="9214066" y="1120479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88" name="Google Shape;388;p40"/>
          <p:cNvSpPr txBox="1"/>
          <p:nvPr/>
        </p:nvSpPr>
        <p:spPr>
          <a:xfrm>
            <a:off x="777306" y="4078794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409" y="3355276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/>
          <p:nvPr/>
        </p:nvSpPr>
        <p:spPr>
          <a:xfrm>
            <a:off x="5817724" y="3150245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3505572" y="41472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2" name="Google Shape;392;p40"/>
          <p:cNvSpPr/>
          <p:nvPr/>
        </p:nvSpPr>
        <p:spPr>
          <a:xfrm>
            <a:off x="7907105" y="41449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8563137" y="4093527"/>
            <a:ext cx="1950169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394" name="Google Shape;394;p40"/>
          <p:cNvSpPr txBox="1"/>
          <p:nvPr/>
        </p:nvSpPr>
        <p:spPr>
          <a:xfrm>
            <a:off x="9214066" y="3361261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395" name="Google Shape;395;p40"/>
          <p:cNvCxnSpPr/>
          <p:nvPr/>
        </p:nvCxnSpPr>
        <p:spPr>
          <a:xfrm rot="10800000">
            <a:off x="9512526" y="2603500"/>
            <a:ext cx="0" cy="62230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/>
          <p:nvPr/>
        </p:nvSpPr>
        <p:spPr>
          <a:xfrm>
            <a:off x="1407276" y="3437503"/>
            <a:ext cx="1878523" cy="19182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2" name="Google Shape;402;p4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1407935" y="1102661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1"/>
          <p:cNvSpPr/>
          <p:nvPr/>
        </p:nvSpPr>
        <p:spPr>
          <a:xfrm>
            <a:off x="8563137" y="1852745"/>
            <a:ext cx="1950169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3505572" y="1805983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7907105" y="191417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7" name="Google Shape;40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409" y="1104446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/>
        </p:nvSpPr>
        <p:spPr>
          <a:xfrm>
            <a:off x="5817724" y="89941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09" name="Google Shape;409;p41"/>
          <p:cNvSpPr txBox="1"/>
          <p:nvPr/>
        </p:nvSpPr>
        <p:spPr>
          <a:xfrm>
            <a:off x="813645" y="1847345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10" name="Google Shape;410;p41"/>
          <p:cNvSpPr txBox="1"/>
          <p:nvPr/>
        </p:nvSpPr>
        <p:spPr>
          <a:xfrm>
            <a:off x="9214066" y="1120479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11" name="Google Shape;411;p41"/>
          <p:cNvSpPr txBox="1"/>
          <p:nvPr/>
        </p:nvSpPr>
        <p:spPr>
          <a:xfrm>
            <a:off x="777306" y="4078794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412" name="Google Shape;41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409" y="3355276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/>
          <p:nvPr/>
        </p:nvSpPr>
        <p:spPr>
          <a:xfrm>
            <a:off x="5817724" y="3150245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3505572" y="41472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7907105" y="41449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41"/>
          <p:cNvSpPr/>
          <p:nvPr/>
        </p:nvSpPr>
        <p:spPr>
          <a:xfrm>
            <a:off x="8563137" y="4093527"/>
            <a:ext cx="1950169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417" name="Google Shape;417;p41"/>
          <p:cNvSpPr txBox="1"/>
          <p:nvPr/>
        </p:nvSpPr>
        <p:spPr>
          <a:xfrm>
            <a:off x="9214066" y="3361261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2932704" y="5656781"/>
            <a:ext cx="6104113" cy="83022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419" name="Google Shape;419;p41"/>
          <p:cNvCxnSpPr/>
          <p:nvPr/>
        </p:nvCxnSpPr>
        <p:spPr>
          <a:xfrm rot="10800000">
            <a:off x="9512526" y="2603500"/>
            <a:ext cx="0" cy="62230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2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1417983" y="3437503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427" name="Google Shape;427;p42"/>
          <p:cNvPicPr preferRelativeResize="0"/>
          <p:nvPr/>
        </p:nvPicPr>
        <p:blipFill rotWithShape="1">
          <a:blip r:embed="rId4">
            <a:alphaModFix/>
          </a:blip>
          <a:srcRect b="0" l="25543" r="50003" t="56640"/>
          <a:stretch/>
        </p:blipFill>
        <p:spPr>
          <a:xfrm>
            <a:off x="1407935" y="1102661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2"/>
          <p:cNvSpPr/>
          <p:nvPr/>
        </p:nvSpPr>
        <p:spPr>
          <a:xfrm>
            <a:off x="8563137" y="1852745"/>
            <a:ext cx="1950169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3505572" y="1805983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7907105" y="191417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1" name="Google Shape;43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409" y="1104446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2"/>
          <p:cNvSpPr txBox="1"/>
          <p:nvPr/>
        </p:nvSpPr>
        <p:spPr>
          <a:xfrm>
            <a:off x="5817724" y="899415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3" name="Google Shape;433;p42"/>
          <p:cNvSpPr txBox="1"/>
          <p:nvPr/>
        </p:nvSpPr>
        <p:spPr>
          <a:xfrm>
            <a:off x="813645" y="1847345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4" name="Google Shape;434;p42"/>
          <p:cNvSpPr txBox="1"/>
          <p:nvPr/>
        </p:nvSpPr>
        <p:spPr>
          <a:xfrm>
            <a:off x="9214066" y="1120479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5" name="Google Shape;435;p42"/>
          <p:cNvSpPr txBox="1"/>
          <p:nvPr/>
        </p:nvSpPr>
        <p:spPr>
          <a:xfrm>
            <a:off x="777306" y="4078794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436" name="Google Shape;43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409" y="3355276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/>
        </p:nvSpPr>
        <p:spPr>
          <a:xfrm>
            <a:off x="5817724" y="3150245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38" name="Google Shape;438;p42"/>
          <p:cNvSpPr/>
          <p:nvPr/>
        </p:nvSpPr>
        <p:spPr>
          <a:xfrm>
            <a:off x="3505572" y="41472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7907105" y="41449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0" name="Google Shape;440;p42"/>
          <p:cNvSpPr/>
          <p:nvPr/>
        </p:nvSpPr>
        <p:spPr>
          <a:xfrm>
            <a:off x="8563137" y="4093527"/>
            <a:ext cx="1950169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441" name="Google Shape;441;p42"/>
          <p:cNvSpPr txBox="1"/>
          <p:nvPr/>
        </p:nvSpPr>
        <p:spPr>
          <a:xfrm>
            <a:off x="9214066" y="3361261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2932704" y="5656781"/>
            <a:ext cx="6104113" cy="83022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443" name="Google Shape;443;p42"/>
          <p:cNvCxnSpPr/>
          <p:nvPr/>
        </p:nvCxnSpPr>
        <p:spPr>
          <a:xfrm rot="10800000">
            <a:off x="9512526" y="2603500"/>
            <a:ext cx="0" cy="62230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ЗАДАЧА СИНТЕЗА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/>
          <p:nvPr/>
        </p:nvSpPr>
        <p:spPr>
          <a:xfrm>
            <a:off x="755011" y="3499905"/>
            <a:ext cx="1878523" cy="19182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0" name="Google Shape;450;p4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451" name="Google Shape;451;p43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724650" y="1172997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/>
          <p:nvPr/>
        </p:nvSpPr>
        <p:spPr>
          <a:xfrm>
            <a:off x="7520843" y="1926425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453" name="Google Shape;453;p43"/>
          <p:cNvSpPr/>
          <p:nvPr/>
        </p:nvSpPr>
        <p:spPr>
          <a:xfrm>
            <a:off x="2772045" y="187631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6982660" y="1984512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5" name="Google Shape;45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117478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3"/>
          <p:cNvSpPr txBox="1"/>
          <p:nvPr/>
        </p:nvSpPr>
        <p:spPr>
          <a:xfrm>
            <a:off x="5054052" y="969751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57" name="Google Shape;457;p43"/>
          <p:cNvSpPr txBox="1"/>
          <p:nvPr/>
        </p:nvSpPr>
        <p:spPr>
          <a:xfrm>
            <a:off x="130360" y="1917681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58" name="Google Shape;458;p43"/>
          <p:cNvSpPr txBox="1"/>
          <p:nvPr/>
        </p:nvSpPr>
        <p:spPr>
          <a:xfrm>
            <a:off x="8008267" y="1190815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6086" r="-78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94021" y="4149130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342561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/>
        </p:nvSpPr>
        <p:spPr>
          <a:xfrm>
            <a:off x="5054052" y="322058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62" name="Google Shape;462;p43"/>
          <p:cNvSpPr/>
          <p:nvPr/>
        </p:nvSpPr>
        <p:spPr>
          <a:xfrm>
            <a:off x="2772045" y="4217585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6982660" y="421524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7520843" y="4147110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465" name="Google Shape;465;p43"/>
          <p:cNvSpPr txBox="1"/>
          <p:nvPr/>
        </p:nvSpPr>
        <p:spPr>
          <a:xfrm>
            <a:off x="8008267" y="3431597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26956" r="-86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/>
          <p:nvPr/>
        </p:nvSpPr>
        <p:spPr>
          <a:xfrm>
            <a:off x="755011" y="3499905"/>
            <a:ext cx="1878523" cy="19182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p4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473" name="Google Shape;473;p44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724650" y="1172997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4"/>
          <p:cNvSpPr/>
          <p:nvPr/>
        </p:nvSpPr>
        <p:spPr>
          <a:xfrm>
            <a:off x="7520843" y="1926425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475" name="Google Shape;475;p44"/>
          <p:cNvSpPr/>
          <p:nvPr/>
        </p:nvSpPr>
        <p:spPr>
          <a:xfrm>
            <a:off x="2772045" y="187631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6982660" y="1984512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7" name="Google Shape;47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117478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4"/>
          <p:cNvSpPr txBox="1"/>
          <p:nvPr/>
        </p:nvSpPr>
        <p:spPr>
          <a:xfrm>
            <a:off x="5054052" y="969751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79" name="Google Shape;479;p44"/>
          <p:cNvSpPr txBox="1"/>
          <p:nvPr/>
        </p:nvSpPr>
        <p:spPr>
          <a:xfrm>
            <a:off x="130360" y="1917681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80" name="Google Shape;480;p44"/>
          <p:cNvSpPr txBox="1"/>
          <p:nvPr/>
        </p:nvSpPr>
        <p:spPr>
          <a:xfrm>
            <a:off x="8008267" y="1190815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6086" r="-78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81" name="Google Shape;481;p44"/>
          <p:cNvSpPr txBox="1"/>
          <p:nvPr/>
        </p:nvSpPr>
        <p:spPr>
          <a:xfrm>
            <a:off x="94021" y="4149130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482" name="Google Shape;48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342561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/>
        </p:nvSpPr>
        <p:spPr>
          <a:xfrm>
            <a:off x="5054052" y="322058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84" name="Google Shape;484;p44"/>
          <p:cNvSpPr/>
          <p:nvPr/>
        </p:nvSpPr>
        <p:spPr>
          <a:xfrm>
            <a:off x="2772045" y="4217585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5" name="Google Shape;485;p44"/>
          <p:cNvSpPr/>
          <p:nvPr/>
        </p:nvSpPr>
        <p:spPr>
          <a:xfrm>
            <a:off x="6982660" y="421524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7520843" y="4147110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487" name="Google Shape;487;p44"/>
          <p:cNvSpPr txBox="1"/>
          <p:nvPr/>
        </p:nvSpPr>
        <p:spPr>
          <a:xfrm>
            <a:off x="8008267" y="3431597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26956" r="-86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88" name="Google Shape;488;p44"/>
          <p:cNvSpPr/>
          <p:nvPr/>
        </p:nvSpPr>
        <p:spPr>
          <a:xfrm>
            <a:off x="9869426" y="1722114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489" name="Google Shape;489;p44"/>
          <p:cNvSpPr/>
          <p:nvPr/>
        </p:nvSpPr>
        <p:spPr>
          <a:xfrm>
            <a:off x="9879475" y="3942799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1D5FF">
              <a:alpha val="29803"/>
            </a:srgbClr>
          </a:solidFill>
          <a:ln cap="flat" cmpd="sng" w="38100">
            <a:solidFill>
              <a:srgbClr val="33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490" name="Google Shape;490;p44"/>
          <p:cNvSpPr/>
          <p:nvPr/>
        </p:nvSpPr>
        <p:spPr>
          <a:xfrm>
            <a:off x="9333974" y="1984512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44"/>
          <p:cNvSpPr/>
          <p:nvPr/>
        </p:nvSpPr>
        <p:spPr>
          <a:xfrm>
            <a:off x="9333974" y="421524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10560548" y="1130525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493" name="Google Shape;493;p44"/>
          <p:cNvSpPr txBox="1"/>
          <p:nvPr/>
        </p:nvSpPr>
        <p:spPr>
          <a:xfrm>
            <a:off x="10560548" y="3381356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/>
          <p:nvPr/>
        </p:nvSpPr>
        <p:spPr>
          <a:xfrm>
            <a:off x="755011" y="3499905"/>
            <a:ext cx="1878523" cy="19182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0" name="Google Shape;500;p4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724650" y="1172997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/>
          <p:nvPr/>
        </p:nvSpPr>
        <p:spPr>
          <a:xfrm>
            <a:off x="7520843" y="1926425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2772045" y="187631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6982660" y="1984512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5" name="Google Shape;50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117478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5"/>
          <p:cNvSpPr txBox="1"/>
          <p:nvPr/>
        </p:nvSpPr>
        <p:spPr>
          <a:xfrm>
            <a:off x="5054052" y="969751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07" name="Google Shape;507;p45"/>
          <p:cNvSpPr txBox="1"/>
          <p:nvPr/>
        </p:nvSpPr>
        <p:spPr>
          <a:xfrm>
            <a:off x="130360" y="1917681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08" name="Google Shape;508;p45"/>
          <p:cNvSpPr txBox="1"/>
          <p:nvPr/>
        </p:nvSpPr>
        <p:spPr>
          <a:xfrm>
            <a:off x="8008267" y="1190815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6086" r="-78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09" name="Google Shape;509;p45"/>
          <p:cNvSpPr txBox="1"/>
          <p:nvPr/>
        </p:nvSpPr>
        <p:spPr>
          <a:xfrm>
            <a:off x="94021" y="4149130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510" name="Google Shape;51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342561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5"/>
          <p:cNvSpPr txBox="1"/>
          <p:nvPr/>
        </p:nvSpPr>
        <p:spPr>
          <a:xfrm>
            <a:off x="5054052" y="322058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12" name="Google Shape;512;p45"/>
          <p:cNvSpPr/>
          <p:nvPr/>
        </p:nvSpPr>
        <p:spPr>
          <a:xfrm>
            <a:off x="2772045" y="4217585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3" name="Google Shape;513;p45"/>
          <p:cNvSpPr/>
          <p:nvPr/>
        </p:nvSpPr>
        <p:spPr>
          <a:xfrm>
            <a:off x="6982660" y="421524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4" name="Google Shape;514;p45"/>
          <p:cNvSpPr/>
          <p:nvPr/>
        </p:nvSpPr>
        <p:spPr>
          <a:xfrm>
            <a:off x="7520843" y="4147110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515" name="Google Shape;515;p45"/>
          <p:cNvSpPr txBox="1"/>
          <p:nvPr/>
        </p:nvSpPr>
        <p:spPr>
          <a:xfrm>
            <a:off x="8008267" y="3431597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26956" r="-86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16" name="Google Shape;516;p45"/>
          <p:cNvSpPr/>
          <p:nvPr/>
        </p:nvSpPr>
        <p:spPr>
          <a:xfrm>
            <a:off x="9869426" y="1722114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517" name="Google Shape;517;p45"/>
          <p:cNvSpPr/>
          <p:nvPr/>
        </p:nvSpPr>
        <p:spPr>
          <a:xfrm>
            <a:off x="9879475" y="3942799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1D5FF">
              <a:alpha val="29803"/>
            </a:srgbClr>
          </a:solidFill>
          <a:ln cap="flat" cmpd="sng" w="38100">
            <a:solidFill>
              <a:srgbClr val="33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>
            <a:off x="9333974" y="1984512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45"/>
          <p:cNvSpPr/>
          <p:nvPr/>
        </p:nvSpPr>
        <p:spPr>
          <a:xfrm>
            <a:off x="9333974" y="421524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0" name="Google Shape;520;p45"/>
          <p:cNvSpPr txBox="1"/>
          <p:nvPr/>
        </p:nvSpPr>
        <p:spPr>
          <a:xfrm>
            <a:off x="10560548" y="1130525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21" name="Google Shape;521;p45"/>
          <p:cNvSpPr txBox="1"/>
          <p:nvPr/>
        </p:nvSpPr>
        <p:spPr>
          <a:xfrm>
            <a:off x="10560548" y="3381356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522" name="Google Shape;522;p45"/>
          <p:cNvCxnSpPr/>
          <p:nvPr/>
        </p:nvCxnSpPr>
        <p:spPr>
          <a:xfrm rot="10800000">
            <a:off x="10858726" y="2743200"/>
            <a:ext cx="0" cy="62230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/>
          <p:nvPr/>
        </p:nvSpPr>
        <p:spPr>
          <a:xfrm>
            <a:off x="755011" y="3499905"/>
            <a:ext cx="1878523" cy="19182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4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530" name="Google Shape;530;p46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724650" y="1172997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6"/>
          <p:cNvSpPr/>
          <p:nvPr/>
        </p:nvSpPr>
        <p:spPr>
          <a:xfrm>
            <a:off x="7520843" y="1926425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532" name="Google Shape;532;p46"/>
          <p:cNvSpPr/>
          <p:nvPr/>
        </p:nvSpPr>
        <p:spPr>
          <a:xfrm>
            <a:off x="2772045" y="187631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6982660" y="1984512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4" name="Google Shape;53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117478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6"/>
          <p:cNvSpPr txBox="1"/>
          <p:nvPr/>
        </p:nvSpPr>
        <p:spPr>
          <a:xfrm>
            <a:off x="5054052" y="969751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36" name="Google Shape;536;p46"/>
          <p:cNvSpPr txBox="1"/>
          <p:nvPr/>
        </p:nvSpPr>
        <p:spPr>
          <a:xfrm>
            <a:off x="130360" y="1917681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37" name="Google Shape;537;p46"/>
          <p:cNvSpPr txBox="1"/>
          <p:nvPr/>
        </p:nvSpPr>
        <p:spPr>
          <a:xfrm>
            <a:off x="8008267" y="1190815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6086" r="-78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38" name="Google Shape;538;p46"/>
          <p:cNvSpPr txBox="1"/>
          <p:nvPr/>
        </p:nvSpPr>
        <p:spPr>
          <a:xfrm>
            <a:off x="94021" y="4149130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539" name="Google Shape;53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342561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6"/>
          <p:cNvSpPr txBox="1"/>
          <p:nvPr/>
        </p:nvSpPr>
        <p:spPr>
          <a:xfrm>
            <a:off x="5054052" y="322058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41" name="Google Shape;541;p46"/>
          <p:cNvSpPr/>
          <p:nvPr/>
        </p:nvSpPr>
        <p:spPr>
          <a:xfrm>
            <a:off x="2772045" y="4217585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2" name="Google Shape;542;p46"/>
          <p:cNvSpPr/>
          <p:nvPr/>
        </p:nvSpPr>
        <p:spPr>
          <a:xfrm>
            <a:off x="6982660" y="421524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3" name="Google Shape;543;p46"/>
          <p:cNvSpPr/>
          <p:nvPr/>
        </p:nvSpPr>
        <p:spPr>
          <a:xfrm>
            <a:off x="7520843" y="4147110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544" name="Google Shape;544;p46"/>
          <p:cNvSpPr txBox="1"/>
          <p:nvPr/>
        </p:nvSpPr>
        <p:spPr>
          <a:xfrm>
            <a:off x="8008267" y="3431597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26956" r="-86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45" name="Google Shape;545;p46"/>
          <p:cNvSpPr txBox="1"/>
          <p:nvPr/>
        </p:nvSpPr>
        <p:spPr>
          <a:xfrm>
            <a:off x="3304494" y="5566346"/>
            <a:ext cx="6104113" cy="83022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46" name="Google Shape;546;p46"/>
          <p:cNvSpPr/>
          <p:nvPr/>
        </p:nvSpPr>
        <p:spPr>
          <a:xfrm>
            <a:off x="9869426" y="1722114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9879475" y="3942799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1D5FF">
              <a:alpha val="29803"/>
            </a:srgbClr>
          </a:solidFill>
          <a:ln cap="flat" cmpd="sng" w="38100">
            <a:solidFill>
              <a:srgbClr val="33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9333974" y="1984512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9" name="Google Shape;549;p46"/>
          <p:cNvSpPr/>
          <p:nvPr/>
        </p:nvSpPr>
        <p:spPr>
          <a:xfrm>
            <a:off x="9333974" y="421524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10560548" y="1130525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51" name="Google Shape;551;p46"/>
          <p:cNvSpPr txBox="1"/>
          <p:nvPr/>
        </p:nvSpPr>
        <p:spPr>
          <a:xfrm>
            <a:off x="10560548" y="3381356"/>
            <a:ext cx="704051" cy="52322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552" name="Google Shape;552;p46"/>
          <p:cNvCxnSpPr/>
          <p:nvPr/>
        </p:nvCxnSpPr>
        <p:spPr>
          <a:xfrm rot="10800000">
            <a:off x="10858726" y="2743200"/>
            <a:ext cx="0" cy="62230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7"/>
          <p:cNvPicPr preferRelativeResize="0"/>
          <p:nvPr/>
        </p:nvPicPr>
        <p:blipFill rotWithShape="1">
          <a:blip r:embed="rId3">
            <a:alphaModFix/>
          </a:blip>
          <a:srcRect b="56641" l="25543" r="50003" t="0"/>
          <a:stretch/>
        </p:blipFill>
        <p:spPr>
          <a:xfrm>
            <a:off x="732114" y="3490833"/>
            <a:ext cx="1881107" cy="192090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ТЕКСТУР</a:t>
            </a:r>
            <a:endParaRPr/>
          </a:p>
        </p:txBody>
      </p:sp>
      <p:pic>
        <p:nvPicPr>
          <p:cNvPr id="560" name="Google Shape;560;p47"/>
          <p:cNvPicPr preferRelativeResize="0"/>
          <p:nvPr/>
        </p:nvPicPr>
        <p:blipFill rotWithShape="1">
          <a:blip r:embed="rId3">
            <a:alphaModFix/>
          </a:blip>
          <a:srcRect b="0" l="25543" r="50003" t="56640"/>
          <a:stretch/>
        </p:blipFill>
        <p:spPr>
          <a:xfrm>
            <a:off x="724650" y="1172997"/>
            <a:ext cx="1878523" cy="191826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7"/>
          <p:cNvSpPr/>
          <p:nvPr/>
        </p:nvSpPr>
        <p:spPr>
          <a:xfrm>
            <a:off x="7520843" y="1926425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70C0">
              <a:alpha val="29803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562" name="Google Shape;562;p47"/>
          <p:cNvSpPr/>
          <p:nvPr/>
        </p:nvSpPr>
        <p:spPr>
          <a:xfrm>
            <a:off x="2772045" y="187631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3" name="Google Shape;563;p47"/>
          <p:cNvSpPr/>
          <p:nvPr/>
        </p:nvSpPr>
        <p:spPr>
          <a:xfrm>
            <a:off x="6982660" y="1984512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4" name="Google Shape;56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117478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7"/>
          <p:cNvSpPr txBox="1"/>
          <p:nvPr/>
        </p:nvSpPr>
        <p:spPr>
          <a:xfrm>
            <a:off x="5054052" y="969751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66" name="Google Shape;566;p47"/>
          <p:cNvSpPr txBox="1"/>
          <p:nvPr/>
        </p:nvSpPr>
        <p:spPr>
          <a:xfrm>
            <a:off x="130360" y="1917681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67" name="Google Shape;567;p47"/>
          <p:cNvSpPr txBox="1"/>
          <p:nvPr/>
        </p:nvSpPr>
        <p:spPr>
          <a:xfrm>
            <a:off x="8008267" y="1190815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6086" r="-78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68" name="Google Shape;568;p47"/>
          <p:cNvSpPr txBox="1"/>
          <p:nvPr/>
        </p:nvSpPr>
        <p:spPr>
          <a:xfrm>
            <a:off x="94021" y="4149130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569" name="Google Shape;56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737" y="3425612"/>
            <a:ext cx="3920194" cy="18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7"/>
          <p:cNvSpPr txBox="1"/>
          <p:nvPr/>
        </p:nvSpPr>
        <p:spPr>
          <a:xfrm>
            <a:off x="5054052" y="322058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71" name="Google Shape;571;p47"/>
          <p:cNvSpPr/>
          <p:nvPr/>
        </p:nvSpPr>
        <p:spPr>
          <a:xfrm>
            <a:off x="2772045" y="4217585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2" name="Google Shape;572;p47"/>
          <p:cNvSpPr/>
          <p:nvPr/>
        </p:nvSpPr>
        <p:spPr>
          <a:xfrm>
            <a:off x="6982660" y="421524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3" name="Google Shape;573;p47"/>
          <p:cNvSpPr/>
          <p:nvPr/>
        </p:nvSpPr>
        <p:spPr>
          <a:xfrm>
            <a:off x="7520843" y="4147110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574" name="Google Shape;574;p47"/>
          <p:cNvSpPr txBox="1"/>
          <p:nvPr/>
        </p:nvSpPr>
        <p:spPr>
          <a:xfrm>
            <a:off x="8008267" y="3431597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26956" r="-86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75" name="Google Shape;575;p47"/>
          <p:cNvSpPr txBox="1"/>
          <p:nvPr/>
        </p:nvSpPr>
        <p:spPr>
          <a:xfrm>
            <a:off x="3304494" y="5566346"/>
            <a:ext cx="6104113" cy="83022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9869426" y="1722114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9879475" y="3942799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1D5FF">
              <a:alpha val="29803"/>
            </a:srgbClr>
          </a:solidFill>
          <a:ln cap="flat" cmpd="sng" w="38100">
            <a:solidFill>
              <a:srgbClr val="33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578" name="Google Shape;578;p47"/>
          <p:cNvSpPr/>
          <p:nvPr/>
        </p:nvSpPr>
        <p:spPr>
          <a:xfrm>
            <a:off x="9333974" y="1984512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9333974" y="4215246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0" name="Google Shape;580;p47"/>
          <p:cNvSpPr txBox="1"/>
          <p:nvPr/>
        </p:nvSpPr>
        <p:spPr>
          <a:xfrm>
            <a:off x="10560548" y="1130525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581" name="Google Shape;581;p47"/>
          <p:cNvSpPr txBox="1"/>
          <p:nvPr/>
        </p:nvSpPr>
        <p:spPr>
          <a:xfrm>
            <a:off x="10560548" y="3381356"/>
            <a:ext cx="704051" cy="52322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582" name="Google Shape;582;p47"/>
          <p:cNvCxnSpPr/>
          <p:nvPr/>
        </p:nvCxnSpPr>
        <p:spPr>
          <a:xfrm rot="10800000">
            <a:off x="10858726" y="2743200"/>
            <a:ext cx="0" cy="622300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grpSp>
        <p:nvGrpSpPr>
          <p:cNvPr id="589" name="Google Shape;589;p48"/>
          <p:cNvGrpSpPr/>
          <p:nvPr/>
        </p:nvGrpSpPr>
        <p:grpSpPr>
          <a:xfrm>
            <a:off x="1706908" y="1391365"/>
            <a:ext cx="1894856" cy="4124687"/>
            <a:chOff x="1350206" y="1531246"/>
            <a:chExt cx="1562071" cy="3400288"/>
          </a:xfrm>
        </p:grpSpPr>
        <p:sp>
          <p:nvSpPr>
            <p:cNvPr id="590" name="Google Shape;590;p48"/>
            <p:cNvSpPr/>
            <p:nvPr/>
          </p:nvSpPr>
          <p:spPr>
            <a:xfrm>
              <a:off x="135020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156289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177558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198827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94" name="Google Shape;594;p48"/>
          <p:cNvSpPr/>
          <p:nvPr/>
        </p:nvSpPr>
        <p:spPr>
          <a:xfrm>
            <a:off x="820163" y="5660775"/>
            <a:ext cx="3563644" cy="51077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Карты признаков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grpSp>
        <p:nvGrpSpPr>
          <p:cNvPr id="601" name="Google Shape;601;p49"/>
          <p:cNvGrpSpPr/>
          <p:nvPr/>
        </p:nvGrpSpPr>
        <p:grpSpPr>
          <a:xfrm>
            <a:off x="1706908" y="1391365"/>
            <a:ext cx="1894856" cy="4124687"/>
            <a:chOff x="1350206" y="1531246"/>
            <a:chExt cx="1562071" cy="3400288"/>
          </a:xfrm>
        </p:grpSpPr>
        <p:sp>
          <p:nvSpPr>
            <p:cNvPr id="602" name="Google Shape;602;p49"/>
            <p:cNvSpPr/>
            <p:nvPr/>
          </p:nvSpPr>
          <p:spPr>
            <a:xfrm>
              <a:off x="135020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3" name="Google Shape;603;p49"/>
            <p:cNvSpPr/>
            <p:nvPr/>
          </p:nvSpPr>
          <p:spPr>
            <a:xfrm>
              <a:off x="156289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177558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5" name="Google Shape;605;p49"/>
            <p:cNvSpPr/>
            <p:nvPr/>
          </p:nvSpPr>
          <p:spPr>
            <a:xfrm>
              <a:off x="198827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06" name="Google Shape;606;p49"/>
          <p:cNvSpPr/>
          <p:nvPr/>
        </p:nvSpPr>
        <p:spPr>
          <a:xfrm>
            <a:off x="4039838" y="3219790"/>
            <a:ext cx="697069" cy="4675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07" name="Google Shape;607;p49"/>
          <p:cNvGrpSpPr/>
          <p:nvPr/>
        </p:nvGrpSpPr>
        <p:grpSpPr>
          <a:xfrm>
            <a:off x="5137787" y="1927663"/>
            <a:ext cx="1876283" cy="3145827"/>
            <a:chOff x="5916900" y="3782060"/>
            <a:chExt cx="1546760" cy="1747455"/>
          </a:xfrm>
        </p:grpSpPr>
        <p:sp>
          <p:nvSpPr>
            <p:cNvPr id="608" name="Google Shape;608;p49"/>
            <p:cNvSpPr/>
            <p:nvPr/>
          </p:nvSpPr>
          <p:spPr>
            <a:xfrm>
              <a:off x="6027758" y="3851621"/>
              <a:ext cx="264597" cy="1586464"/>
            </a:xfrm>
            <a:prstGeom prst="rect">
              <a:avLst/>
            </a:prstGeom>
            <a:solidFill>
              <a:srgbClr val="008B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9" name="Google Shape;609;p49"/>
            <p:cNvSpPr/>
            <p:nvPr/>
          </p:nvSpPr>
          <p:spPr>
            <a:xfrm>
              <a:off x="6387268" y="3851621"/>
              <a:ext cx="264597" cy="1586464"/>
            </a:xfrm>
            <a:prstGeom prst="rect">
              <a:avLst/>
            </a:prstGeom>
            <a:solidFill>
              <a:srgbClr val="008B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6746778" y="3851621"/>
              <a:ext cx="264597" cy="1586464"/>
            </a:xfrm>
            <a:prstGeom prst="rect">
              <a:avLst/>
            </a:prstGeom>
            <a:solidFill>
              <a:srgbClr val="008B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1" name="Google Shape;611;p49"/>
            <p:cNvSpPr/>
            <p:nvPr/>
          </p:nvSpPr>
          <p:spPr>
            <a:xfrm>
              <a:off x="7106289" y="3851621"/>
              <a:ext cx="264597" cy="1586464"/>
            </a:xfrm>
            <a:prstGeom prst="rect">
              <a:avLst/>
            </a:prstGeom>
            <a:solidFill>
              <a:srgbClr val="008B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2" name="Google Shape;612;p49"/>
            <p:cNvSpPr/>
            <p:nvPr/>
          </p:nvSpPr>
          <p:spPr>
            <a:xfrm>
              <a:off x="5916900" y="3782060"/>
              <a:ext cx="79910" cy="1747455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3" name="Google Shape;613;p49"/>
            <p:cNvSpPr/>
            <p:nvPr/>
          </p:nvSpPr>
          <p:spPr>
            <a:xfrm rot="10800000">
              <a:off x="7383750" y="3782060"/>
              <a:ext cx="79910" cy="1747455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14" name="Google Shape;614;p49"/>
          <p:cNvSpPr txBox="1"/>
          <p:nvPr/>
        </p:nvSpPr>
        <p:spPr>
          <a:xfrm>
            <a:off x="5761219" y="1215181"/>
            <a:ext cx="854042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15" name="Google Shape;615;p49"/>
          <p:cNvSpPr/>
          <p:nvPr/>
        </p:nvSpPr>
        <p:spPr>
          <a:xfrm>
            <a:off x="4220910" y="5246347"/>
            <a:ext cx="3563644" cy="95004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Векторизованные карты признаков</a:t>
            </a:r>
            <a:endParaRPr/>
          </a:p>
        </p:txBody>
      </p:sp>
      <p:sp>
        <p:nvSpPr>
          <p:cNvPr id="616" name="Google Shape;616;p49"/>
          <p:cNvSpPr/>
          <p:nvPr/>
        </p:nvSpPr>
        <p:spPr>
          <a:xfrm>
            <a:off x="820163" y="5660775"/>
            <a:ext cx="3563644" cy="51077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Карты признаков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grpSp>
        <p:nvGrpSpPr>
          <p:cNvPr id="623" name="Google Shape;623;p50"/>
          <p:cNvGrpSpPr/>
          <p:nvPr/>
        </p:nvGrpSpPr>
        <p:grpSpPr>
          <a:xfrm>
            <a:off x="1706908" y="1391365"/>
            <a:ext cx="1894856" cy="4124687"/>
            <a:chOff x="1350206" y="1531246"/>
            <a:chExt cx="1562071" cy="3400288"/>
          </a:xfrm>
        </p:grpSpPr>
        <p:sp>
          <p:nvSpPr>
            <p:cNvPr id="624" name="Google Shape;624;p50"/>
            <p:cNvSpPr/>
            <p:nvPr/>
          </p:nvSpPr>
          <p:spPr>
            <a:xfrm>
              <a:off x="135020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156289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177558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1988276" y="1531246"/>
              <a:ext cx="924001" cy="3400288"/>
            </a:xfrm>
            <a:prstGeom prst="cube">
              <a:avLst>
                <a:gd fmla="val 93563" name="adj"/>
              </a:avLst>
            </a:prstGeom>
            <a:solidFill>
              <a:srgbClr val="0070BC"/>
            </a:solidFill>
            <a:ln cap="flat" cmpd="sng" w="19050">
              <a:solidFill>
                <a:srgbClr val="97D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28" name="Google Shape;628;p50"/>
          <p:cNvSpPr/>
          <p:nvPr/>
        </p:nvSpPr>
        <p:spPr>
          <a:xfrm>
            <a:off x="4039838" y="3219790"/>
            <a:ext cx="697069" cy="4675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29" name="Google Shape;629;p50"/>
          <p:cNvGrpSpPr/>
          <p:nvPr/>
        </p:nvGrpSpPr>
        <p:grpSpPr>
          <a:xfrm>
            <a:off x="5137787" y="1927663"/>
            <a:ext cx="1876283" cy="3145827"/>
            <a:chOff x="5916900" y="3782060"/>
            <a:chExt cx="1546760" cy="1747455"/>
          </a:xfrm>
        </p:grpSpPr>
        <p:sp>
          <p:nvSpPr>
            <p:cNvPr id="630" name="Google Shape;630;p50"/>
            <p:cNvSpPr/>
            <p:nvPr/>
          </p:nvSpPr>
          <p:spPr>
            <a:xfrm>
              <a:off x="6027758" y="3851621"/>
              <a:ext cx="264597" cy="1586464"/>
            </a:xfrm>
            <a:prstGeom prst="rect">
              <a:avLst/>
            </a:prstGeom>
            <a:solidFill>
              <a:srgbClr val="008B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6387268" y="3851621"/>
              <a:ext cx="264597" cy="1586464"/>
            </a:xfrm>
            <a:prstGeom prst="rect">
              <a:avLst/>
            </a:prstGeom>
            <a:solidFill>
              <a:srgbClr val="008B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6746778" y="3851621"/>
              <a:ext cx="264597" cy="1586464"/>
            </a:xfrm>
            <a:prstGeom prst="rect">
              <a:avLst/>
            </a:prstGeom>
            <a:solidFill>
              <a:srgbClr val="008B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7106289" y="3851621"/>
              <a:ext cx="264597" cy="1586464"/>
            </a:xfrm>
            <a:prstGeom prst="rect">
              <a:avLst/>
            </a:prstGeom>
            <a:solidFill>
              <a:srgbClr val="008B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5916900" y="3782060"/>
              <a:ext cx="79910" cy="1747455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5" name="Google Shape;635;p50"/>
            <p:cNvSpPr/>
            <p:nvPr/>
          </p:nvSpPr>
          <p:spPr>
            <a:xfrm rot="10800000">
              <a:off x="7383750" y="3782060"/>
              <a:ext cx="79910" cy="1747455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36" name="Google Shape;636;p50"/>
          <p:cNvSpPr txBox="1"/>
          <p:nvPr/>
        </p:nvSpPr>
        <p:spPr>
          <a:xfrm>
            <a:off x="5761219" y="1215181"/>
            <a:ext cx="854042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37" name="Google Shape;637;p50"/>
          <p:cNvSpPr txBox="1"/>
          <p:nvPr/>
        </p:nvSpPr>
        <p:spPr>
          <a:xfrm>
            <a:off x="8174928" y="1830239"/>
            <a:ext cx="2676259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grpSp>
        <p:nvGrpSpPr>
          <p:cNvPr id="638" name="Google Shape;638;p50"/>
          <p:cNvGrpSpPr/>
          <p:nvPr/>
        </p:nvGrpSpPr>
        <p:grpSpPr>
          <a:xfrm>
            <a:off x="8494854" y="2562393"/>
            <a:ext cx="1876283" cy="1905675"/>
            <a:chOff x="7649401" y="3270335"/>
            <a:chExt cx="1546760" cy="1570990"/>
          </a:xfrm>
        </p:grpSpPr>
        <p:grpSp>
          <p:nvGrpSpPr>
            <p:cNvPr id="639" name="Google Shape;639;p50"/>
            <p:cNvGrpSpPr/>
            <p:nvPr/>
          </p:nvGrpSpPr>
          <p:grpSpPr>
            <a:xfrm>
              <a:off x="7760259" y="3339895"/>
              <a:ext cx="1343128" cy="282229"/>
              <a:chOff x="10227969" y="3851621"/>
              <a:chExt cx="1343128" cy="1586464"/>
            </a:xfrm>
          </p:grpSpPr>
          <p:sp>
            <p:nvSpPr>
              <p:cNvPr id="640" name="Google Shape;640;p50"/>
              <p:cNvSpPr/>
              <p:nvPr/>
            </p:nvSpPr>
            <p:spPr>
              <a:xfrm>
                <a:off x="1022796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1" name="Google Shape;641;p50"/>
              <p:cNvSpPr/>
              <p:nvPr/>
            </p:nvSpPr>
            <p:spPr>
              <a:xfrm>
                <a:off x="1058747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2" name="Google Shape;642;p50"/>
              <p:cNvSpPr/>
              <p:nvPr/>
            </p:nvSpPr>
            <p:spPr>
              <a:xfrm>
                <a:off x="1094698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3" name="Google Shape;643;p50"/>
              <p:cNvSpPr/>
              <p:nvPr/>
            </p:nvSpPr>
            <p:spPr>
              <a:xfrm>
                <a:off x="11306500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44" name="Google Shape;644;p50"/>
            <p:cNvGrpSpPr/>
            <p:nvPr/>
          </p:nvGrpSpPr>
          <p:grpSpPr>
            <a:xfrm>
              <a:off x="7649401" y="3270335"/>
              <a:ext cx="1546760" cy="1570990"/>
              <a:chOff x="10117111" y="3782060"/>
              <a:chExt cx="1546760" cy="1747455"/>
            </a:xfrm>
          </p:grpSpPr>
          <p:sp>
            <p:nvSpPr>
              <p:cNvPr id="645" name="Google Shape;645;p50"/>
              <p:cNvSpPr/>
              <p:nvPr/>
            </p:nvSpPr>
            <p:spPr>
              <a:xfrm>
                <a:off x="10117111" y="3782060"/>
                <a:ext cx="79910" cy="174745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6" name="Google Shape;646;p50"/>
              <p:cNvSpPr/>
              <p:nvPr/>
            </p:nvSpPr>
            <p:spPr>
              <a:xfrm rot="10800000">
                <a:off x="11583961" y="3782060"/>
                <a:ext cx="79910" cy="174745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47" name="Google Shape;647;p50"/>
            <p:cNvGrpSpPr/>
            <p:nvPr/>
          </p:nvGrpSpPr>
          <p:grpSpPr>
            <a:xfrm>
              <a:off x="7760259" y="3708195"/>
              <a:ext cx="1343128" cy="282229"/>
              <a:chOff x="10227969" y="3851621"/>
              <a:chExt cx="1343128" cy="1586464"/>
            </a:xfrm>
          </p:grpSpPr>
          <p:sp>
            <p:nvSpPr>
              <p:cNvPr id="648" name="Google Shape;648;p50"/>
              <p:cNvSpPr/>
              <p:nvPr/>
            </p:nvSpPr>
            <p:spPr>
              <a:xfrm>
                <a:off x="1022796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49" name="Google Shape;649;p50"/>
              <p:cNvSpPr/>
              <p:nvPr/>
            </p:nvSpPr>
            <p:spPr>
              <a:xfrm>
                <a:off x="1058747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0" name="Google Shape;650;p50"/>
              <p:cNvSpPr/>
              <p:nvPr/>
            </p:nvSpPr>
            <p:spPr>
              <a:xfrm>
                <a:off x="1094698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1" name="Google Shape;651;p50"/>
              <p:cNvSpPr/>
              <p:nvPr/>
            </p:nvSpPr>
            <p:spPr>
              <a:xfrm>
                <a:off x="11306500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52" name="Google Shape;652;p50"/>
            <p:cNvGrpSpPr/>
            <p:nvPr/>
          </p:nvGrpSpPr>
          <p:grpSpPr>
            <a:xfrm>
              <a:off x="7760259" y="4076495"/>
              <a:ext cx="1343128" cy="282229"/>
              <a:chOff x="10227969" y="3851621"/>
              <a:chExt cx="1343128" cy="1586464"/>
            </a:xfrm>
          </p:grpSpPr>
          <p:sp>
            <p:nvSpPr>
              <p:cNvPr id="653" name="Google Shape;653;p50"/>
              <p:cNvSpPr/>
              <p:nvPr/>
            </p:nvSpPr>
            <p:spPr>
              <a:xfrm>
                <a:off x="1022796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4" name="Google Shape;654;p50"/>
              <p:cNvSpPr/>
              <p:nvPr/>
            </p:nvSpPr>
            <p:spPr>
              <a:xfrm>
                <a:off x="1058747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5" name="Google Shape;655;p50"/>
              <p:cNvSpPr/>
              <p:nvPr/>
            </p:nvSpPr>
            <p:spPr>
              <a:xfrm>
                <a:off x="1094698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6" name="Google Shape;656;p50"/>
              <p:cNvSpPr/>
              <p:nvPr/>
            </p:nvSpPr>
            <p:spPr>
              <a:xfrm>
                <a:off x="11306500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57" name="Google Shape;657;p50"/>
            <p:cNvGrpSpPr/>
            <p:nvPr/>
          </p:nvGrpSpPr>
          <p:grpSpPr>
            <a:xfrm>
              <a:off x="7760259" y="4457495"/>
              <a:ext cx="1343128" cy="282229"/>
              <a:chOff x="10227969" y="3851621"/>
              <a:chExt cx="1343128" cy="1586464"/>
            </a:xfrm>
          </p:grpSpPr>
          <p:sp>
            <p:nvSpPr>
              <p:cNvPr id="658" name="Google Shape;658;p50"/>
              <p:cNvSpPr/>
              <p:nvPr/>
            </p:nvSpPr>
            <p:spPr>
              <a:xfrm>
                <a:off x="1022796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59" name="Google Shape;659;p50"/>
              <p:cNvSpPr/>
              <p:nvPr/>
            </p:nvSpPr>
            <p:spPr>
              <a:xfrm>
                <a:off x="1058747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60" name="Google Shape;660;p50"/>
              <p:cNvSpPr/>
              <p:nvPr/>
            </p:nvSpPr>
            <p:spPr>
              <a:xfrm>
                <a:off x="10946989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61" name="Google Shape;661;p50"/>
              <p:cNvSpPr/>
              <p:nvPr/>
            </p:nvSpPr>
            <p:spPr>
              <a:xfrm>
                <a:off x="11306500" y="3851621"/>
                <a:ext cx="264597" cy="1586464"/>
              </a:xfrm>
              <a:prstGeom prst="rect">
                <a:avLst/>
              </a:prstGeom>
              <a:solidFill>
                <a:srgbClr val="EC49A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662" name="Google Shape;662;p50"/>
          <p:cNvSpPr/>
          <p:nvPr/>
        </p:nvSpPr>
        <p:spPr>
          <a:xfrm>
            <a:off x="4220910" y="5246347"/>
            <a:ext cx="3563644" cy="95004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Векторизованные карты признаков</a:t>
            </a: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820163" y="5660775"/>
            <a:ext cx="3563644" cy="51077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Карты признаков</a:t>
            </a: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416208" y="3219790"/>
            <a:ext cx="697069" cy="4675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5" name="Google Shape;665;p50"/>
          <p:cNvSpPr/>
          <p:nvPr/>
        </p:nvSpPr>
        <p:spPr>
          <a:xfrm>
            <a:off x="7670413" y="1358037"/>
            <a:ext cx="3563644" cy="51077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Матрица Грама</a:t>
            </a:r>
            <a:endParaRPr/>
          </a:p>
        </p:txBody>
      </p:sp>
      <p:sp>
        <p:nvSpPr>
          <p:cNvPr id="666" name="Google Shape;666;p50"/>
          <p:cNvSpPr/>
          <p:nvPr/>
        </p:nvSpPr>
        <p:spPr>
          <a:xfrm>
            <a:off x="7987330" y="4563760"/>
            <a:ext cx="2875837" cy="95004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673" name="Google Shape;67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21" y="1042827"/>
            <a:ext cx="2719757" cy="271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22" y="3850206"/>
            <a:ext cx="2729804" cy="272980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1"/>
          <p:cNvSpPr txBox="1"/>
          <p:nvPr/>
        </p:nvSpPr>
        <p:spPr>
          <a:xfrm>
            <a:off x="98194" y="2229179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76" name="Google Shape;676;p51"/>
          <p:cNvSpPr txBox="1"/>
          <p:nvPr/>
        </p:nvSpPr>
        <p:spPr>
          <a:xfrm>
            <a:off x="98194" y="4952842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683" name="Google Shape;6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22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2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86" name="Google Shape;686;p52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87" name="Google Shape;687;p52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8" name="Google Shape;688;p52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89" name="Google Shape;689;p52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ВОСПРИЯТИЕ И ТВОРЧЕСТВО</a:t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9464040" y="3441972"/>
            <a:ext cx="792525" cy="4552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389" y="3207823"/>
            <a:ext cx="1359188" cy="1086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/>
          <p:nvPr/>
        </p:nvSpPr>
        <p:spPr>
          <a:xfrm rot="5400000">
            <a:off x="7755417" y="1922958"/>
            <a:ext cx="1080121" cy="106972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5261910" y="1039981"/>
            <a:ext cx="1927862" cy="2343487"/>
            <a:chOff x="3551833" y="1171966"/>
            <a:chExt cx="1927862" cy="2343487"/>
          </a:xfrm>
        </p:grpSpPr>
        <p:pic>
          <p:nvPicPr>
            <p:cNvPr id="161" name="Google Shape;161;p26"/>
            <p:cNvPicPr preferRelativeResize="0"/>
            <p:nvPr/>
          </p:nvPicPr>
          <p:blipFill rotWithShape="1">
            <a:blip r:embed="rId4">
              <a:alphaModFix/>
            </a:blip>
            <a:srcRect b="33971" l="0" r="60435" t="29897"/>
            <a:stretch/>
          </p:blipFill>
          <p:spPr>
            <a:xfrm>
              <a:off x="3551833" y="1171966"/>
              <a:ext cx="1927862" cy="1080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6"/>
            <p:cNvPicPr preferRelativeResize="0"/>
            <p:nvPr/>
          </p:nvPicPr>
          <p:blipFill rotWithShape="1">
            <a:blip r:embed="rId5">
              <a:alphaModFix/>
            </a:blip>
            <a:srcRect b="7440" l="20603" r="2577" t="12225"/>
            <a:stretch/>
          </p:blipFill>
          <p:spPr>
            <a:xfrm>
              <a:off x="3551833" y="2348880"/>
              <a:ext cx="1927862" cy="11665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26"/>
          <p:cNvGrpSpPr/>
          <p:nvPr/>
        </p:nvGrpSpPr>
        <p:grpSpPr>
          <a:xfrm>
            <a:off x="1157373" y="1045151"/>
            <a:ext cx="2912477" cy="2343487"/>
            <a:chOff x="374610" y="1243973"/>
            <a:chExt cx="3409050" cy="2343487"/>
          </a:xfrm>
        </p:grpSpPr>
        <p:pic>
          <p:nvPicPr>
            <p:cNvPr id="164" name="Google Shape;16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4610" y="1243973"/>
              <a:ext cx="3409050" cy="1577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4610" y="2907030"/>
              <a:ext cx="3409050" cy="6804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6"/>
          <p:cNvSpPr/>
          <p:nvPr/>
        </p:nvSpPr>
        <p:spPr>
          <a:xfrm>
            <a:off x="4336264" y="2021221"/>
            <a:ext cx="687856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7638877" y="1111988"/>
            <a:ext cx="2664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Восприятие</a:t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5120056" y="3475656"/>
            <a:ext cx="2211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Интерфейс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12692" y="3049309"/>
            <a:ext cx="929230" cy="1129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9906767" y="2454675"/>
            <a:ext cx="18518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Концепт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696" name="Google Shape;69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22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3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699" name="Google Shape;699;p53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0" name="Google Shape;700;p53"/>
          <p:cNvSpPr/>
          <p:nvPr/>
        </p:nvSpPr>
        <p:spPr>
          <a:xfrm>
            <a:off x="3300535" y="5623382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606060">
              <a:alpha val="29803"/>
            </a:srgbClr>
          </a:solidFill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01" name="Google Shape;701;p53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2" name="Google Shape;702;p53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3" name="Google Shape;703;p53"/>
          <p:cNvSpPr/>
          <p:nvPr/>
        </p:nvSpPr>
        <p:spPr>
          <a:xfrm>
            <a:off x="2762352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4" name="Google Shape;704;p53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05" name="Google Shape;705;p53"/>
          <p:cNvSpPr txBox="1"/>
          <p:nvPr/>
        </p:nvSpPr>
        <p:spPr>
          <a:xfrm>
            <a:off x="3787959" y="4948061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8" r="-6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6" name="Google Shape;706;p53"/>
          <p:cNvSpPr/>
          <p:nvPr/>
        </p:nvSpPr>
        <p:spPr>
          <a:xfrm>
            <a:off x="5113666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7" name="Google Shape;707;p53"/>
          <p:cNvSpPr txBox="1"/>
          <p:nvPr/>
        </p:nvSpPr>
        <p:spPr>
          <a:xfrm>
            <a:off x="6340240" y="4897820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08" name="Google Shape;708;p53"/>
          <p:cNvSpPr/>
          <p:nvPr/>
        </p:nvSpPr>
        <p:spPr>
          <a:xfrm>
            <a:off x="5639070" y="5449215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4"/>
          <p:cNvSpPr/>
          <p:nvPr/>
        </p:nvSpPr>
        <p:spPr>
          <a:xfrm>
            <a:off x="784382" y="2915561"/>
            <a:ext cx="1757505" cy="17816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5" name="Google Shape;715;p5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716" name="Google Shape;7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22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4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19" name="Google Shape;719;p54"/>
          <p:cNvSpPr txBox="1"/>
          <p:nvPr/>
        </p:nvSpPr>
        <p:spPr>
          <a:xfrm>
            <a:off x="61855" y="3473238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20" name="Google Shape;720;p54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21" name="Google Shape;721;p54"/>
          <p:cNvSpPr/>
          <p:nvPr/>
        </p:nvSpPr>
        <p:spPr>
          <a:xfrm>
            <a:off x="3300535" y="5623382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606060">
              <a:alpha val="29803"/>
            </a:srgbClr>
          </a:solidFill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22" name="Google Shape;722;p54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3" name="Google Shape;723;p54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24" name="Google Shape;724;p54"/>
          <p:cNvSpPr/>
          <p:nvPr/>
        </p:nvSpPr>
        <p:spPr>
          <a:xfrm>
            <a:off x="2762352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5" name="Google Shape;725;p54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26" name="Google Shape;726;p54"/>
          <p:cNvSpPr txBox="1"/>
          <p:nvPr/>
        </p:nvSpPr>
        <p:spPr>
          <a:xfrm>
            <a:off x="3787959" y="494806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24998" r="-6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27" name="Google Shape;727;p54"/>
          <p:cNvSpPr/>
          <p:nvPr/>
        </p:nvSpPr>
        <p:spPr>
          <a:xfrm>
            <a:off x="5113666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8" name="Google Shape;728;p54"/>
          <p:cNvSpPr txBox="1"/>
          <p:nvPr/>
        </p:nvSpPr>
        <p:spPr>
          <a:xfrm>
            <a:off x="6340240" y="4897820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29" name="Google Shape;729;p54"/>
          <p:cNvSpPr/>
          <p:nvPr/>
        </p:nvSpPr>
        <p:spPr>
          <a:xfrm>
            <a:off x="2762352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0" name="Google Shape;730;p54"/>
          <p:cNvSpPr/>
          <p:nvPr/>
        </p:nvSpPr>
        <p:spPr>
          <a:xfrm>
            <a:off x="3300535" y="362571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E00C0">
              <a:alpha val="29803"/>
            </a:srgbClr>
          </a:solidFill>
          <a:ln cap="flat" cmpd="sng" w="38100">
            <a:solidFill>
              <a:srgbClr val="696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31" name="Google Shape;731;p54"/>
          <p:cNvSpPr txBox="1"/>
          <p:nvPr/>
        </p:nvSpPr>
        <p:spPr>
          <a:xfrm>
            <a:off x="3787959" y="2910200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32" name="Google Shape;732;p54"/>
          <p:cNvSpPr/>
          <p:nvPr/>
        </p:nvSpPr>
        <p:spPr>
          <a:xfrm>
            <a:off x="5659167" y="3421402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FF2195">
              <a:alpha val="29803"/>
            </a:srgbClr>
          </a:solidFill>
          <a:ln cap="flat" cmpd="sng" w="38100">
            <a:solidFill>
              <a:srgbClr val="FF33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733" name="Google Shape;733;p54"/>
          <p:cNvSpPr/>
          <p:nvPr/>
        </p:nvSpPr>
        <p:spPr>
          <a:xfrm>
            <a:off x="5113666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4" name="Google Shape;734;p54"/>
          <p:cNvSpPr txBox="1"/>
          <p:nvPr/>
        </p:nvSpPr>
        <p:spPr>
          <a:xfrm>
            <a:off x="6340240" y="2859959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35" name="Google Shape;735;p54"/>
          <p:cNvSpPr/>
          <p:nvPr/>
        </p:nvSpPr>
        <p:spPr>
          <a:xfrm>
            <a:off x="5639070" y="5449215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5"/>
          <p:cNvSpPr/>
          <p:nvPr/>
        </p:nvSpPr>
        <p:spPr>
          <a:xfrm>
            <a:off x="784382" y="2915561"/>
            <a:ext cx="1757505" cy="17816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2" name="Google Shape;742;p5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743" name="Google Shape;74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22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5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46" name="Google Shape;746;p55"/>
          <p:cNvSpPr txBox="1"/>
          <p:nvPr/>
        </p:nvSpPr>
        <p:spPr>
          <a:xfrm>
            <a:off x="61855" y="3473238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47" name="Google Shape;747;p55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48" name="Google Shape;748;p55"/>
          <p:cNvSpPr/>
          <p:nvPr/>
        </p:nvSpPr>
        <p:spPr>
          <a:xfrm>
            <a:off x="3300535" y="5623382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606060">
              <a:alpha val="29803"/>
            </a:srgbClr>
          </a:solidFill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49" name="Google Shape;749;p55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0" name="Google Shape;750;p55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51" name="Google Shape;751;p55"/>
          <p:cNvSpPr/>
          <p:nvPr/>
        </p:nvSpPr>
        <p:spPr>
          <a:xfrm>
            <a:off x="2762352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2" name="Google Shape;752;p55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53" name="Google Shape;753;p55"/>
          <p:cNvSpPr txBox="1"/>
          <p:nvPr/>
        </p:nvSpPr>
        <p:spPr>
          <a:xfrm>
            <a:off x="3787959" y="494806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24998" r="-6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54" name="Google Shape;754;p55"/>
          <p:cNvSpPr/>
          <p:nvPr/>
        </p:nvSpPr>
        <p:spPr>
          <a:xfrm>
            <a:off x="5113666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5" name="Google Shape;755;p55"/>
          <p:cNvSpPr txBox="1"/>
          <p:nvPr/>
        </p:nvSpPr>
        <p:spPr>
          <a:xfrm>
            <a:off x="6340240" y="4897820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56" name="Google Shape;756;p55"/>
          <p:cNvSpPr/>
          <p:nvPr/>
        </p:nvSpPr>
        <p:spPr>
          <a:xfrm>
            <a:off x="2762352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7" name="Google Shape;757;p55"/>
          <p:cNvSpPr/>
          <p:nvPr/>
        </p:nvSpPr>
        <p:spPr>
          <a:xfrm>
            <a:off x="3300535" y="362571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E00C0">
              <a:alpha val="29803"/>
            </a:srgbClr>
          </a:solidFill>
          <a:ln cap="flat" cmpd="sng" w="38100">
            <a:solidFill>
              <a:srgbClr val="696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58" name="Google Shape;758;p55"/>
          <p:cNvSpPr txBox="1"/>
          <p:nvPr/>
        </p:nvSpPr>
        <p:spPr>
          <a:xfrm>
            <a:off x="3787959" y="2910200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59" name="Google Shape;759;p55"/>
          <p:cNvSpPr/>
          <p:nvPr/>
        </p:nvSpPr>
        <p:spPr>
          <a:xfrm>
            <a:off x="5659167" y="3421402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FF2195">
              <a:alpha val="29803"/>
            </a:srgbClr>
          </a:solidFill>
          <a:ln cap="flat" cmpd="sng" w="38100">
            <a:solidFill>
              <a:srgbClr val="FF33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760" name="Google Shape;760;p55"/>
          <p:cNvSpPr/>
          <p:nvPr/>
        </p:nvSpPr>
        <p:spPr>
          <a:xfrm>
            <a:off x="5113666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1" name="Google Shape;761;p55"/>
          <p:cNvSpPr txBox="1"/>
          <p:nvPr/>
        </p:nvSpPr>
        <p:spPr>
          <a:xfrm>
            <a:off x="6340240" y="2859959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62" name="Google Shape;762;p55"/>
          <p:cNvSpPr/>
          <p:nvPr/>
        </p:nvSpPr>
        <p:spPr>
          <a:xfrm>
            <a:off x="5639070" y="5449215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cxnSp>
        <p:nvCxnSpPr>
          <p:cNvPr id="763" name="Google Shape;763;p55"/>
          <p:cNvCxnSpPr/>
          <p:nvPr/>
        </p:nvCxnSpPr>
        <p:spPr>
          <a:xfrm rot="10800000">
            <a:off x="3983366" y="24518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764" name="Google Shape;764;p55"/>
          <p:cNvCxnSpPr/>
          <p:nvPr/>
        </p:nvCxnSpPr>
        <p:spPr>
          <a:xfrm rot="10800000">
            <a:off x="6574166" y="44711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6"/>
          <p:cNvSpPr/>
          <p:nvPr/>
        </p:nvSpPr>
        <p:spPr>
          <a:xfrm>
            <a:off x="784382" y="2915561"/>
            <a:ext cx="1757505" cy="17816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1" name="Google Shape;771;p5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772" name="Google Shape;7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22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6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75" name="Google Shape;775;p56"/>
          <p:cNvSpPr txBox="1"/>
          <p:nvPr/>
        </p:nvSpPr>
        <p:spPr>
          <a:xfrm>
            <a:off x="61855" y="3473238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76" name="Google Shape;776;p56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77" name="Google Shape;777;p56"/>
          <p:cNvSpPr/>
          <p:nvPr/>
        </p:nvSpPr>
        <p:spPr>
          <a:xfrm>
            <a:off x="3300535" y="5623382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606060">
              <a:alpha val="29803"/>
            </a:srgbClr>
          </a:solidFill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78" name="Google Shape;778;p56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9" name="Google Shape;779;p56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80" name="Google Shape;780;p56"/>
          <p:cNvSpPr/>
          <p:nvPr/>
        </p:nvSpPr>
        <p:spPr>
          <a:xfrm>
            <a:off x="2762352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1" name="Google Shape;781;p56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82" name="Google Shape;782;p56"/>
          <p:cNvSpPr txBox="1"/>
          <p:nvPr/>
        </p:nvSpPr>
        <p:spPr>
          <a:xfrm>
            <a:off x="3787959" y="494806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24998" r="-6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83" name="Google Shape;783;p56"/>
          <p:cNvSpPr/>
          <p:nvPr/>
        </p:nvSpPr>
        <p:spPr>
          <a:xfrm>
            <a:off x="5113666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4" name="Google Shape;784;p56"/>
          <p:cNvSpPr txBox="1"/>
          <p:nvPr/>
        </p:nvSpPr>
        <p:spPr>
          <a:xfrm>
            <a:off x="6340240" y="4897820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85" name="Google Shape;785;p56"/>
          <p:cNvSpPr/>
          <p:nvPr/>
        </p:nvSpPr>
        <p:spPr>
          <a:xfrm>
            <a:off x="2762352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6" name="Google Shape;786;p56"/>
          <p:cNvSpPr/>
          <p:nvPr/>
        </p:nvSpPr>
        <p:spPr>
          <a:xfrm>
            <a:off x="3300535" y="362571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E00C0">
              <a:alpha val="29803"/>
            </a:srgbClr>
          </a:solidFill>
          <a:ln cap="flat" cmpd="sng" w="38100">
            <a:solidFill>
              <a:srgbClr val="696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787" name="Google Shape;787;p56"/>
          <p:cNvSpPr txBox="1"/>
          <p:nvPr/>
        </p:nvSpPr>
        <p:spPr>
          <a:xfrm>
            <a:off x="3787959" y="2910200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88" name="Google Shape;788;p56"/>
          <p:cNvSpPr/>
          <p:nvPr/>
        </p:nvSpPr>
        <p:spPr>
          <a:xfrm>
            <a:off x="5659167" y="3421402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FF2195">
              <a:alpha val="29803"/>
            </a:srgbClr>
          </a:solidFill>
          <a:ln cap="flat" cmpd="sng" w="38100">
            <a:solidFill>
              <a:srgbClr val="FF33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789" name="Google Shape;789;p56"/>
          <p:cNvSpPr/>
          <p:nvPr/>
        </p:nvSpPr>
        <p:spPr>
          <a:xfrm>
            <a:off x="5113666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0" name="Google Shape;790;p56"/>
          <p:cNvSpPr txBox="1"/>
          <p:nvPr/>
        </p:nvSpPr>
        <p:spPr>
          <a:xfrm>
            <a:off x="6340240" y="2859959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791" name="Google Shape;791;p56"/>
          <p:cNvSpPr/>
          <p:nvPr/>
        </p:nvSpPr>
        <p:spPr>
          <a:xfrm>
            <a:off x="5639070" y="5449215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792" name="Google Shape;792;p56"/>
          <p:cNvSpPr txBox="1"/>
          <p:nvPr/>
        </p:nvSpPr>
        <p:spPr>
          <a:xfrm>
            <a:off x="7044291" y="1761552"/>
            <a:ext cx="4590151" cy="10772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793" name="Google Shape;793;p56"/>
          <p:cNvCxnSpPr/>
          <p:nvPr/>
        </p:nvCxnSpPr>
        <p:spPr>
          <a:xfrm rot="10800000">
            <a:off x="3983366" y="24518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794" name="Google Shape;794;p56"/>
          <p:cNvCxnSpPr/>
          <p:nvPr/>
        </p:nvCxnSpPr>
        <p:spPr>
          <a:xfrm rot="10800000">
            <a:off x="6574166" y="44711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7"/>
          <p:cNvSpPr/>
          <p:nvPr/>
        </p:nvSpPr>
        <p:spPr>
          <a:xfrm>
            <a:off x="784382" y="2915561"/>
            <a:ext cx="1757505" cy="1781669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1" name="Google Shape;801;p5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802" name="Google Shape;8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22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57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5" name="Google Shape;805;p57"/>
          <p:cNvSpPr txBox="1"/>
          <p:nvPr/>
        </p:nvSpPr>
        <p:spPr>
          <a:xfrm>
            <a:off x="61855" y="3473238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6" name="Google Shape;806;p57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07" name="Google Shape;807;p57"/>
          <p:cNvSpPr/>
          <p:nvPr/>
        </p:nvSpPr>
        <p:spPr>
          <a:xfrm>
            <a:off x="3300535" y="5623382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606060">
              <a:alpha val="29803"/>
            </a:srgbClr>
          </a:solidFill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808" name="Google Shape;808;p57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9" name="Google Shape;809;p57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10" name="Google Shape;810;p57"/>
          <p:cNvSpPr/>
          <p:nvPr/>
        </p:nvSpPr>
        <p:spPr>
          <a:xfrm>
            <a:off x="2762352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1" name="Google Shape;811;p57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812" name="Google Shape;812;p57"/>
          <p:cNvSpPr txBox="1"/>
          <p:nvPr/>
        </p:nvSpPr>
        <p:spPr>
          <a:xfrm>
            <a:off x="3787959" y="494806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24998" r="-6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13" name="Google Shape;813;p57"/>
          <p:cNvSpPr/>
          <p:nvPr/>
        </p:nvSpPr>
        <p:spPr>
          <a:xfrm>
            <a:off x="5113666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4" name="Google Shape;814;p57"/>
          <p:cNvSpPr txBox="1"/>
          <p:nvPr/>
        </p:nvSpPr>
        <p:spPr>
          <a:xfrm>
            <a:off x="6340240" y="4897820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15" name="Google Shape;815;p57"/>
          <p:cNvSpPr/>
          <p:nvPr/>
        </p:nvSpPr>
        <p:spPr>
          <a:xfrm>
            <a:off x="2762352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6" name="Google Shape;816;p57"/>
          <p:cNvSpPr/>
          <p:nvPr/>
        </p:nvSpPr>
        <p:spPr>
          <a:xfrm>
            <a:off x="3300535" y="362571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E00C0">
              <a:alpha val="29803"/>
            </a:srgbClr>
          </a:solidFill>
          <a:ln cap="flat" cmpd="sng" w="38100">
            <a:solidFill>
              <a:srgbClr val="696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817" name="Google Shape;817;p57"/>
          <p:cNvSpPr txBox="1"/>
          <p:nvPr/>
        </p:nvSpPr>
        <p:spPr>
          <a:xfrm>
            <a:off x="3787959" y="2910200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18" name="Google Shape;818;p57"/>
          <p:cNvSpPr/>
          <p:nvPr/>
        </p:nvSpPr>
        <p:spPr>
          <a:xfrm>
            <a:off x="5659167" y="3421402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FF2195">
              <a:alpha val="29803"/>
            </a:srgbClr>
          </a:solidFill>
          <a:ln cap="flat" cmpd="sng" w="38100">
            <a:solidFill>
              <a:srgbClr val="FF33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819" name="Google Shape;819;p57"/>
          <p:cNvSpPr/>
          <p:nvPr/>
        </p:nvSpPr>
        <p:spPr>
          <a:xfrm>
            <a:off x="5113666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0" name="Google Shape;820;p57"/>
          <p:cNvSpPr txBox="1"/>
          <p:nvPr/>
        </p:nvSpPr>
        <p:spPr>
          <a:xfrm>
            <a:off x="6340240" y="2859959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21" name="Google Shape;821;p57"/>
          <p:cNvSpPr/>
          <p:nvPr/>
        </p:nvSpPr>
        <p:spPr>
          <a:xfrm>
            <a:off x="5639070" y="5449215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822" name="Google Shape;822;p57"/>
          <p:cNvSpPr txBox="1"/>
          <p:nvPr/>
        </p:nvSpPr>
        <p:spPr>
          <a:xfrm>
            <a:off x="8176021" y="4192470"/>
            <a:ext cx="3616574" cy="83022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23" name="Google Shape;823;p57"/>
          <p:cNvSpPr txBox="1"/>
          <p:nvPr/>
        </p:nvSpPr>
        <p:spPr>
          <a:xfrm>
            <a:off x="7044291" y="1761552"/>
            <a:ext cx="4590151" cy="107721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824" name="Google Shape;824;p57"/>
          <p:cNvCxnSpPr/>
          <p:nvPr/>
        </p:nvCxnSpPr>
        <p:spPr>
          <a:xfrm rot="10800000">
            <a:off x="3983366" y="24518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825" name="Google Shape;825;p57"/>
          <p:cNvCxnSpPr/>
          <p:nvPr/>
        </p:nvCxnSpPr>
        <p:spPr>
          <a:xfrm rot="10800000">
            <a:off x="6574166" y="44711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832" name="Google Shape;83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138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12" y="2911948"/>
            <a:ext cx="1794689" cy="1794689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8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35" name="Google Shape;835;p58"/>
          <p:cNvSpPr txBox="1"/>
          <p:nvPr/>
        </p:nvSpPr>
        <p:spPr>
          <a:xfrm>
            <a:off x="61855" y="3473238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36" name="Google Shape;836;p58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37" name="Google Shape;837;p58"/>
          <p:cNvSpPr/>
          <p:nvPr/>
        </p:nvSpPr>
        <p:spPr>
          <a:xfrm>
            <a:off x="3300535" y="5623382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606060">
              <a:alpha val="29803"/>
            </a:srgbClr>
          </a:solidFill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9" name="Google Shape;839;p58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40" name="Google Shape;840;p58"/>
          <p:cNvSpPr/>
          <p:nvPr/>
        </p:nvSpPr>
        <p:spPr>
          <a:xfrm>
            <a:off x="2762352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1" name="Google Shape;841;p58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842" name="Google Shape;842;p58"/>
          <p:cNvSpPr txBox="1"/>
          <p:nvPr/>
        </p:nvSpPr>
        <p:spPr>
          <a:xfrm>
            <a:off x="3787959" y="494806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24998" r="-6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43" name="Google Shape;843;p58"/>
          <p:cNvSpPr/>
          <p:nvPr/>
        </p:nvSpPr>
        <p:spPr>
          <a:xfrm>
            <a:off x="5113666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p58"/>
          <p:cNvSpPr txBox="1"/>
          <p:nvPr/>
        </p:nvSpPr>
        <p:spPr>
          <a:xfrm>
            <a:off x="6340240" y="4897820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45" name="Google Shape;845;p58"/>
          <p:cNvSpPr/>
          <p:nvPr/>
        </p:nvSpPr>
        <p:spPr>
          <a:xfrm>
            <a:off x="2762352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6" name="Google Shape;846;p58"/>
          <p:cNvSpPr/>
          <p:nvPr/>
        </p:nvSpPr>
        <p:spPr>
          <a:xfrm>
            <a:off x="3300535" y="362571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E00C0">
              <a:alpha val="29803"/>
            </a:srgbClr>
          </a:solidFill>
          <a:ln cap="flat" cmpd="sng" w="38100">
            <a:solidFill>
              <a:srgbClr val="696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847" name="Google Shape;847;p58"/>
          <p:cNvSpPr txBox="1"/>
          <p:nvPr/>
        </p:nvSpPr>
        <p:spPr>
          <a:xfrm>
            <a:off x="3787959" y="2910200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48" name="Google Shape;848;p58"/>
          <p:cNvSpPr/>
          <p:nvPr/>
        </p:nvSpPr>
        <p:spPr>
          <a:xfrm>
            <a:off x="5659167" y="3421402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FF2195">
              <a:alpha val="29803"/>
            </a:srgbClr>
          </a:solidFill>
          <a:ln cap="flat" cmpd="sng" w="38100">
            <a:solidFill>
              <a:srgbClr val="FF33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849" name="Google Shape;849;p58"/>
          <p:cNvSpPr/>
          <p:nvPr/>
        </p:nvSpPr>
        <p:spPr>
          <a:xfrm>
            <a:off x="5113666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0" name="Google Shape;850;p58"/>
          <p:cNvSpPr txBox="1"/>
          <p:nvPr/>
        </p:nvSpPr>
        <p:spPr>
          <a:xfrm>
            <a:off x="6340240" y="2859959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51" name="Google Shape;851;p58"/>
          <p:cNvSpPr/>
          <p:nvPr/>
        </p:nvSpPr>
        <p:spPr>
          <a:xfrm>
            <a:off x="5639070" y="5449215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852" name="Google Shape;852;p58"/>
          <p:cNvSpPr txBox="1"/>
          <p:nvPr/>
        </p:nvSpPr>
        <p:spPr>
          <a:xfrm>
            <a:off x="7044291" y="1761552"/>
            <a:ext cx="4590151" cy="10772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853" name="Google Shape;853;p58"/>
          <p:cNvCxnSpPr/>
          <p:nvPr/>
        </p:nvCxnSpPr>
        <p:spPr>
          <a:xfrm rot="10800000">
            <a:off x="3983366" y="24518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854" name="Google Shape;854;p58"/>
          <p:cNvCxnSpPr/>
          <p:nvPr/>
        </p:nvCxnSpPr>
        <p:spPr>
          <a:xfrm rot="10800000">
            <a:off x="6574166" y="44711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855" name="Google Shape;855;p5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8"/>
          <p:cNvSpPr txBox="1"/>
          <p:nvPr/>
        </p:nvSpPr>
        <p:spPr>
          <a:xfrm>
            <a:off x="8176021" y="4192470"/>
            <a:ext cx="3616574" cy="83022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ПЕРЕНОС СТИЛЯ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62" name="Google Shape;862;p59"/>
          <p:cNvGrpSpPr/>
          <p:nvPr/>
        </p:nvGrpSpPr>
        <p:grpSpPr>
          <a:xfrm>
            <a:off x="1947544" y="894638"/>
            <a:ext cx="8292640" cy="5498053"/>
            <a:chOff x="543711" y="1124744"/>
            <a:chExt cx="9007875" cy="5972257"/>
          </a:xfrm>
        </p:grpSpPr>
        <p:pic>
          <p:nvPicPr>
            <p:cNvPr id="863" name="Google Shape;863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711" y="1124744"/>
              <a:ext cx="2947921" cy="2947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79330" y="1124744"/>
              <a:ext cx="5972256" cy="5972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3711" y="4149080"/>
              <a:ext cx="2947921" cy="29479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872" name="Google Shape;87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138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12" y="2911948"/>
            <a:ext cx="1794689" cy="179468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60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75" name="Google Shape;875;p60"/>
          <p:cNvSpPr txBox="1"/>
          <p:nvPr/>
        </p:nvSpPr>
        <p:spPr>
          <a:xfrm>
            <a:off x="61855" y="3473238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76" name="Google Shape;876;p60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77" name="Google Shape;877;p60"/>
          <p:cNvSpPr/>
          <p:nvPr/>
        </p:nvSpPr>
        <p:spPr>
          <a:xfrm>
            <a:off x="3300535" y="5623382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606060">
              <a:alpha val="29803"/>
            </a:srgbClr>
          </a:solidFill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878" name="Google Shape;878;p60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9" name="Google Shape;879;p60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80" name="Google Shape;880;p60"/>
          <p:cNvSpPr/>
          <p:nvPr/>
        </p:nvSpPr>
        <p:spPr>
          <a:xfrm>
            <a:off x="2762352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1" name="Google Shape;881;p60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882" name="Google Shape;882;p60"/>
          <p:cNvSpPr txBox="1"/>
          <p:nvPr/>
        </p:nvSpPr>
        <p:spPr>
          <a:xfrm>
            <a:off x="3787959" y="494806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24998" r="-6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83" name="Google Shape;883;p60"/>
          <p:cNvSpPr/>
          <p:nvPr/>
        </p:nvSpPr>
        <p:spPr>
          <a:xfrm>
            <a:off x="5113666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4" name="Google Shape;884;p60"/>
          <p:cNvSpPr txBox="1"/>
          <p:nvPr/>
        </p:nvSpPr>
        <p:spPr>
          <a:xfrm>
            <a:off x="6340240" y="4897820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85" name="Google Shape;885;p60"/>
          <p:cNvSpPr/>
          <p:nvPr/>
        </p:nvSpPr>
        <p:spPr>
          <a:xfrm>
            <a:off x="2762352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3300535" y="362571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E00C0">
              <a:alpha val="29803"/>
            </a:srgbClr>
          </a:solidFill>
          <a:ln cap="flat" cmpd="sng" w="38100">
            <a:solidFill>
              <a:srgbClr val="696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887" name="Google Shape;887;p60"/>
          <p:cNvSpPr txBox="1"/>
          <p:nvPr/>
        </p:nvSpPr>
        <p:spPr>
          <a:xfrm>
            <a:off x="3787959" y="2910200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88" name="Google Shape;888;p60"/>
          <p:cNvSpPr/>
          <p:nvPr/>
        </p:nvSpPr>
        <p:spPr>
          <a:xfrm>
            <a:off x="5659167" y="3421402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FF2195">
              <a:alpha val="29803"/>
            </a:srgbClr>
          </a:solidFill>
          <a:ln cap="flat" cmpd="sng" w="38100">
            <a:solidFill>
              <a:srgbClr val="FF33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889" name="Google Shape;889;p60"/>
          <p:cNvSpPr/>
          <p:nvPr/>
        </p:nvSpPr>
        <p:spPr>
          <a:xfrm>
            <a:off x="5113666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0" name="Google Shape;890;p60"/>
          <p:cNvSpPr txBox="1"/>
          <p:nvPr/>
        </p:nvSpPr>
        <p:spPr>
          <a:xfrm>
            <a:off x="6340240" y="2859959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891" name="Google Shape;891;p60"/>
          <p:cNvSpPr/>
          <p:nvPr/>
        </p:nvSpPr>
        <p:spPr>
          <a:xfrm>
            <a:off x="5639070" y="5449215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892" name="Google Shape;892;p60"/>
          <p:cNvSpPr txBox="1"/>
          <p:nvPr/>
        </p:nvSpPr>
        <p:spPr>
          <a:xfrm>
            <a:off x="7044291" y="1761552"/>
            <a:ext cx="4590151" cy="10772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893" name="Google Shape;893;p60"/>
          <p:cNvCxnSpPr/>
          <p:nvPr/>
        </p:nvCxnSpPr>
        <p:spPr>
          <a:xfrm rot="10800000">
            <a:off x="3983366" y="24518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894" name="Google Shape;894;p60"/>
          <p:cNvCxnSpPr/>
          <p:nvPr/>
        </p:nvCxnSpPr>
        <p:spPr>
          <a:xfrm rot="10800000">
            <a:off x="6574166" y="44711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895" name="Google Shape;895;p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0"/>
          <p:cNvSpPr txBox="1"/>
          <p:nvPr/>
        </p:nvSpPr>
        <p:spPr>
          <a:xfrm>
            <a:off x="8176021" y="4192470"/>
            <a:ext cx="3616574" cy="83022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903" name="Google Shape;90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138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12" y="2911948"/>
            <a:ext cx="1794689" cy="179468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61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06" name="Google Shape;906;p61"/>
          <p:cNvSpPr txBox="1"/>
          <p:nvPr/>
        </p:nvSpPr>
        <p:spPr>
          <a:xfrm>
            <a:off x="61855" y="3473238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07" name="Google Shape;907;p61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08" name="Google Shape;908;p61"/>
          <p:cNvSpPr/>
          <p:nvPr/>
        </p:nvSpPr>
        <p:spPr>
          <a:xfrm>
            <a:off x="3300535" y="5623382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606060">
              <a:alpha val="29803"/>
            </a:srgbClr>
          </a:solidFill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909" name="Google Shape;909;p61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0" name="Google Shape;910;p61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11" name="Google Shape;911;p61"/>
          <p:cNvSpPr/>
          <p:nvPr/>
        </p:nvSpPr>
        <p:spPr>
          <a:xfrm>
            <a:off x="2762352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2" name="Google Shape;912;p61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913" name="Google Shape;913;p61"/>
          <p:cNvSpPr txBox="1"/>
          <p:nvPr/>
        </p:nvSpPr>
        <p:spPr>
          <a:xfrm>
            <a:off x="3787959" y="494806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24998" r="-6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14" name="Google Shape;914;p61"/>
          <p:cNvSpPr/>
          <p:nvPr/>
        </p:nvSpPr>
        <p:spPr>
          <a:xfrm>
            <a:off x="5113666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5" name="Google Shape;915;p61"/>
          <p:cNvSpPr txBox="1"/>
          <p:nvPr/>
        </p:nvSpPr>
        <p:spPr>
          <a:xfrm>
            <a:off x="6340240" y="4897820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16" name="Google Shape;916;p61"/>
          <p:cNvSpPr/>
          <p:nvPr/>
        </p:nvSpPr>
        <p:spPr>
          <a:xfrm>
            <a:off x="2762352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7" name="Google Shape;917;p61"/>
          <p:cNvSpPr/>
          <p:nvPr/>
        </p:nvSpPr>
        <p:spPr>
          <a:xfrm>
            <a:off x="3300535" y="362571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E00C0">
              <a:alpha val="29803"/>
            </a:srgbClr>
          </a:solidFill>
          <a:ln cap="flat" cmpd="sng" w="38100">
            <a:solidFill>
              <a:srgbClr val="696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918" name="Google Shape;918;p61"/>
          <p:cNvSpPr txBox="1"/>
          <p:nvPr/>
        </p:nvSpPr>
        <p:spPr>
          <a:xfrm>
            <a:off x="3787959" y="2910200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19" name="Google Shape;919;p61"/>
          <p:cNvSpPr/>
          <p:nvPr/>
        </p:nvSpPr>
        <p:spPr>
          <a:xfrm>
            <a:off x="5659167" y="3421402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FF2195">
              <a:alpha val="29803"/>
            </a:srgbClr>
          </a:solidFill>
          <a:ln cap="flat" cmpd="sng" w="38100">
            <a:solidFill>
              <a:srgbClr val="FF33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920" name="Google Shape;920;p61"/>
          <p:cNvSpPr/>
          <p:nvPr/>
        </p:nvSpPr>
        <p:spPr>
          <a:xfrm>
            <a:off x="5113666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1" name="Google Shape;921;p61"/>
          <p:cNvSpPr txBox="1"/>
          <p:nvPr/>
        </p:nvSpPr>
        <p:spPr>
          <a:xfrm>
            <a:off x="6340240" y="2859959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22" name="Google Shape;922;p61"/>
          <p:cNvSpPr/>
          <p:nvPr/>
        </p:nvSpPr>
        <p:spPr>
          <a:xfrm>
            <a:off x="5639070" y="5449215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923" name="Google Shape;923;p61"/>
          <p:cNvSpPr txBox="1"/>
          <p:nvPr/>
        </p:nvSpPr>
        <p:spPr>
          <a:xfrm>
            <a:off x="7044291" y="1761552"/>
            <a:ext cx="4590151" cy="10772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24" name="Google Shape;924;p61"/>
          <p:cNvSpPr/>
          <p:nvPr/>
        </p:nvSpPr>
        <p:spPr>
          <a:xfrm rot="-5400000">
            <a:off x="9636825" y="-29878"/>
            <a:ext cx="208921" cy="3346954"/>
          </a:xfrm>
          <a:prstGeom prst="rightBrace">
            <a:avLst>
              <a:gd fmla="val 47294" name="adj1"/>
              <a:gd fmla="val 50000" name="adj2"/>
            </a:avLst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5" name="Google Shape;925;p61"/>
          <p:cNvSpPr txBox="1"/>
          <p:nvPr/>
        </p:nvSpPr>
        <p:spPr>
          <a:xfrm>
            <a:off x="8860115" y="1077714"/>
            <a:ext cx="16498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Content Loss</a:t>
            </a:r>
            <a:endParaRPr sz="20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26" name="Google Shape;926;p61"/>
          <p:cNvCxnSpPr/>
          <p:nvPr/>
        </p:nvCxnSpPr>
        <p:spPr>
          <a:xfrm rot="10800000">
            <a:off x="3983366" y="24518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927" name="Google Shape;927;p61"/>
          <p:cNvCxnSpPr/>
          <p:nvPr/>
        </p:nvCxnSpPr>
        <p:spPr>
          <a:xfrm rot="10800000">
            <a:off x="6574166" y="44711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928" name="Google Shape;928;p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61"/>
          <p:cNvSpPr txBox="1"/>
          <p:nvPr/>
        </p:nvSpPr>
        <p:spPr>
          <a:xfrm>
            <a:off x="8176021" y="4192470"/>
            <a:ext cx="3616574" cy="83022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ПЕРЕНОС СТИЛЯ</a:t>
            </a:r>
            <a:endParaRPr/>
          </a:p>
        </p:txBody>
      </p:sp>
      <p:pic>
        <p:nvPicPr>
          <p:cNvPr id="936" name="Google Shape;93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138" y="1042828"/>
            <a:ext cx="1792224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12" y="2911948"/>
            <a:ext cx="1794689" cy="1794689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62"/>
          <p:cNvSpPr txBox="1"/>
          <p:nvPr/>
        </p:nvSpPr>
        <p:spPr>
          <a:xfrm>
            <a:off x="98194" y="1646375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39" name="Google Shape;939;p62"/>
          <p:cNvSpPr txBox="1"/>
          <p:nvPr/>
        </p:nvSpPr>
        <p:spPr>
          <a:xfrm>
            <a:off x="61855" y="3473238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40" name="Google Shape;940;p62"/>
          <p:cNvSpPr txBox="1"/>
          <p:nvPr/>
        </p:nvSpPr>
        <p:spPr>
          <a:xfrm>
            <a:off x="98194" y="5374872"/>
            <a:ext cx="704051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41" name="Google Shape;941;p62"/>
          <p:cNvSpPr/>
          <p:nvPr/>
        </p:nvSpPr>
        <p:spPr>
          <a:xfrm>
            <a:off x="3300535" y="5623382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606060">
              <a:alpha val="29803"/>
            </a:srgbClr>
          </a:solidFill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942" name="Google Shape;942;p62"/>
          <p:cNvSpPr/>
          <p:nvPr/>
        </p:nvSpPr>
        <p:spPr>
          <a:xfrm>
            <a:off x="2762352" y="182373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3" name="Google Shape;943;p62"/>
          <p:cNvSpPr txBox="1"/>
          <p:nvPr/>
        </p:nvSpPr>
        <p:spPr>
          <a:xfrm>
            <a:off x="3787959" y="1030042"/>
            <a:ext cx="704051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24999" r="-77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44" name="Google Shape;944;p62"/>
          <p:cNvSpPr/>
          <p:nvPr/>
        </p:nvSpPr>
        <p:spPr>
          <a:xfrm>
            <a:off x="2762352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5" name="Google Shape;945;p62"/>
          <p:cNvSpPr/>
          <p:nvPr/>
        </p:nvSpPr>
        <p:spPr>
          <a:xfrm>
            <a:off x="3300535" y="175560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0C04E">
              <a:alpha val="29803"/>
            </a:srgbClr>
          </a:solidFill>
          <a:ln cap="flat" cmpd="sng" w="38100">
            <a:solidFill>
              <a:srgbClr val="01B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946" name="Google Shape;946;p62"/>
          <p:cNvSpPr txBox="1"/>
          <p:nvPr/>
        </p:nvSpPr>
        <p:spPr>
          <a:xfrm>
            <a:off x="3787959" y="4948061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24998" r="-6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47" name="Google Shape;947;p62"/>
          <p:cNvSpPr/>
          <p:nvPr/>
        </p:nvSpPr>
        <p:spPr>
          <a:xfrm>
            <a:off x="5113666" y="5731710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8" name="Google Shape;948;p62"/>
          <p:cNvSpPr txBox="1"/>
          <p:nvPr/>
        </p:nvSpPr>
        <p:spPr>
          <a:xfrm>
            <a:off x="6340240" y="4897820"/>
            <a:ext cx="704051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77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49" name="Google Shape;949;p62"/>
          <p:cNvSpPr/>
          <p:nvPr/>
        </p:nvSpPr>
        <p:spPr>
          <a:xfrm>
            <a:off x="2762352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0" name="Google Shape;950;p62"/>
          <p:cNvSpPr/>
          <p:nvPr/>
        </p:nvSpPr>
        <p:spPr>
          <a:xfrm>
            <a:off x="3300535" y="3625713"/>
            <a:ext cx="1623160" cy="510778"/>
          </a:xfrm>
          <a:prstGeom prst="roundRect">
            <a:avLst>
              <a:gd fmla="val 16667" name="adj"/>
            </a:avLst>
          </a:prstGeom>
          <a:solidFill>
            <a:srgbClr val="0E00C0">
              <a:alpha val="29803"/>
            </a:srgbClr>
          </a:solidFill>
          <a:ln cap="flat" cmpd="sng" w="38100">
            <a:solidFill>
              <a:srgbClr val="696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Признаки</a:t>
            </a:r>
            <a:endParaRPr/>
          </a:p>
        </p:txBody>
      </p:sp>
      <p:sp>
        <p:nvSpPr>
          <p:cNvPr id="951" name="Google Shape;951;p62"/>
          <p:cNvSpPr txBox="1"/>
          <p:nvPr/>
        </p:nvSpPr>
        <p:spPr>
          <a:xfrm>
            <a:off x="3787959" y="2910200"/>
            <a:ext cx="704051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25860" r="-7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52" name="Google Shape;952;p62"/>
          <p:cNvSpPr/>
          <p:nvPr/>
        </p:nvSpPr>
        <p:spPr>
          <a:xfrm>
            <a:off x="5659167" y="3421402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FF2195">
              <a:alpha val="29803"/>
            </a:srgbClr>
          </a:solidFill>
          <a:ln cap="flat" cmpd="sng" w="38100">
            <a:solidFill>
              <a:srgbClr val="FF33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953" name="Google Shape;953;p62"/>
          <p:cNvSpPr/>
          <p:nvPr/>
        </p:nvSpPr>
        <p:spPr>
          <a:xfrm>
            <a:off x="5113666" y="3693849"/>
            <a:ext cx="360779" cy="3854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4" name="Google Shape;954;p62"/>
          <p:cNvSpPr txBox="1"/>
          <p:nvPr/>
        </p:nvSpPr>
        <p:spPr>
          <a:xfrm>
            <a:off x="6340240" y="2859959"/>
            <a:ext cx="704051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94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55" name="Google Shape;955;p62"/>
          <p:cNvSpPr/>
          <p:nvPr/>
        </p:nvSpPr>
        <p:spPr>
          <a:xfrm>
            <a:off x="5639070" y="5449215"/>
            <a:ext cx="1950169" cy="919401"/>
          </a:xfrm>
          <a:prstGeom prst="roundRect">
            <a:avLst>
              <a:gd fmla="val 16667" name="adj"/>
            </a:avLst>
          </a:prstGeom>
          <a:solidFill>
            <a:srgbClr val="2E003A"/>
          </a:solidFill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Текстурные признаки</a:t>
            </a:r>
            <a:endParaRPr/>
          </a:p>
        </p:txBody>
      </p:sp>
      <p:sp>
        <p:nvSpPr>
          <p:cNvPr id="956" name="Google Shape;956;p62"/>
          <p:cNvSpPr txBox="1"/>
          <p:nvPr/>
        </p:nvSpPr>
        <p:spPr>
          <a:xfrm>
            <a:off x="7044291" y="1761552"/>
            <a:ext cx="4590151" cy="10772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957" name="Google Shape;957;p62"/>
          <p:cNvSpPr/>
          <p:nvPr/>
        </p:nvSpPr>
        <p:spPr>
          <a:xfrm rot="-5400000">
            <a:off x="9636825" y="-29878"/>
            <a:ext cx="208921" cy="3346954"/>
          </a:xfrm>
          <a:prstGeom prst="rightBrace">
            <a:avLst>
              <a:gd fmla="val 47294" name="adj1"/>
              <a:gd fmla="val 50000" name="adj2"/>
            </a:avLst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8" name="Google Shape;958;p62"/>
          <p:cNvSpPr/>
          <p:nvPr/>
        </p:nvSpPr>
        <p:spPr>
          <a:xfrm rot="5400000">
            <a:off x="9912030" y="1693128"/>
            <a:ext cx="208921" cy="2705103"/>
          </a:xfrm>
          <a:prstGeom prst="rightBrace">
            <a:avLst>
              <a:gd fmla="val 47294" name="adj1"/>
              <a:gd fmla="val 50000" name="adj2"/>
            </a:avLst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9" name="Google Shape;959;p62"/>
          <p:cNvSpPr txBox="1"/>
          <p:nvPr/>
        </p:nvSpPr>
        <p:spPr>
          <a:xfrm>
            <a:off x="8860115" y="1077714"/>
            <a:ext cx="16498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Content Loss</a:t>
            </a:r>
            <a:endParaRPr sz="20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0" name="Google Shape;960;p62"/>
          <p:cNvSpPr txBox="1"/>
          <p:nvPr/>
        </p:nvSpPr>
        <p:spPr>
          <a:xfrm>
            <a:off x="9330421" y="3226554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Style Loss</a:t>
            </a:r>
            <a:endParaRPr sz="20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61" name="Google Shape;961;p62"/>
          <p:cNvCxnSpPr/>
          <p:nvPr/>
        </p:nvCxnSpPr>
        <p:spPr>
          <a:xfrm rot="10800000">
            <a:off x="3983366" y="24518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962" name="Google Shape;962;p62"/>
          <p:cNvCxnSpPr/>
          <p:nvPr/>
        </p:nvCxnSpPr>
        <p:spPr>
          <a:xfrm rot="10800000">
            <a:off x="6574166" y="4471154"/>
            <a:ext cx="0" cy="431046"/>
          </a:xfrm>
          <a:prstGeom prst="straightConnector1">
            <a:avLst/>
          </a:prstGeom>
          <a:noFill/>
          <a:ln cap="flat" cmpd="sng" w="38100">
            <a:solidFill>
              <a:srgbClr val="76B900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963" name="Google Shape;963;p6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7022" y="4787786"/>
            <a:ext cx="1792224" cy="1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62"/>
          <p:cNvSpPr txBox="1"/>
          <p:nvPr/>
        </p:nvSpPr>
        <p:spPr>
          <a:xfrm>
            <a:off x="8176021" y="4192470"/>
            <a:ext cx="3616574" cy="83022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ВОСПРИЯТИЕ И ТВОРЧЕСТВО</a:t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9464040" y="3441972"/>
            <a:ext cx="792525" cy="45529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389" y="3207823"/>
            <a:ext cx="1359188" cy="1086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 rot="10800000">
            <a:off x="7755417" y="4538428"/>
            <a:ext cx="1080121" cy="106972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9" name="Google Shape;179;p27"/>
          <p:cNvGrpSpPr/>
          <p:nvPr/>
        </p:nvGrpSpPr>
        <p:grpSpPr>
          <a:xfrm>
            <a:off x="5259068" y="4042956"/>
            <a:ext cx="1933546" cy="2386277"/>
            <a:chOff x="4531622" y="4116970"/>
            <a:chExt cx="1933546" cy="2386277"/>
          </a:xfrm>
        </p:grpSpPr>
        <p:pic>
          <p:nvPicPr>
            <p:cNvPr id="180" name="Google Shape;180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1622" y="5357977"/>
              <a:ext cx="1933546" cy="1145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7"/>
            <p:cNvPicPr preferRelativeResize="0"/>
            <p:nvPr/>
          </p:nvPicPr>
          <p:blipFill rotWithShape="1">
            <a:blip r:embed="rId5">
              <a:alphaModFix/>
            </a:blip>
            <a:srcRect b="21460" l="1347" r="35350" t="29844"/>
            <a:stretch/>
          </p:blipFill>
          <p:spPr>
            <a:xfrm>
              <a:off x="4531622" y="4116970"/>
              <a:ext cx="1927862" cy="11122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27"/>
          <p:cNvGrpSpPr/>
          <p:nvPr/>
        </p:nvGrpSpPr>
        <p:grpSpPr>
          <a:xfrm>
            <a:off x="1157373" y="4092868"/>
            <a:ext cx="2912477" cy="2336366"/>
            <a:chOff x="4362776" y="2859940"/>
            <a:chExt cx="3952687" cy="3053341"/>
          </a:xfrm>
        </p:grpSpPr>
        <p:pic>
          <p:nvPicPr>
            <p:cNvPr id="183" name="Google Shape;183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62776" y="2859940"/>
              <a:ext cx="2049130" cy="3053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37177" y="4416554"/>
              <a:ext cx="1778286" cy="1496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37177" y="2859940"/>
              <a:ext cx="1778286" cy="1433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7"/>
          <p:cNvSpPr/>
          <p:nvPr/>
        </p:nvSpPr>
        <p:spPr>
          <a:xfrm rot="10800000">
            <a:off x="4336264" y="4857903"/>
            <a:ext cx="687856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7683698" y="5778471"/>
            <a:ext cx="2664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Творчество</a:t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5120056" y="3475656"/>
            <a:ext cx="2211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Интерфейс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12692" y="3049309"/>
            <a:ext cx="929230" cy="11297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9906767" y="2454675"/>
            <a:ext cx="18518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Концепт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3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АВТОЭНКОДЕРЫ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АВТОЭНКОДЕР</a:t>
            </a:r>
            <a:endParaRPr/>
          </a:p>
        </p:txBody>
      </p:sp>
      <p:pic>
        <p:nvPicPr>
          <p:cNvPr id="975" name="Google Shape;97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46" y="3056822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6" name="Google Shape;976;p64"/>
          <p:cNvPicPr preferRelativeResize="0"/>
          <p:nvPr/>
        </p:nvPicPr>
        <p:blipFill rotWithShape="1">
          <a:blip r:embed="rId4">
            <a:alphaModFix/>
          </a:blip>
          <a:srcRect b="0" l="0" r="46710" t="0"/>
          <a:stretch/>
        </p:blipFill>
        <p:spPr>
          <a:xfrm>
            <a:off x="3600252" y="1996060"/>
            <a:ext cx="2495748" cy="413758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64"/>
          <p:cNvSpPr txBox="1"/>
          <p:nvPr/>
        </p:nvSpPr>
        <p:spPr>
          <a:xfrm>
            <a:off x="1391111" y="2472237"/>
            <a:ext cx="9717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8" name="Google Shape;978;p64"/>
          <p:cNvSpPr txBox="1"/>
          <p:nvPr/>
        </p:nvSpPr>
        <p:spPr>
          <a:xfrm>
            <a:off x="6917336" y="3781175"/>
            <a:ext cx="771365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9" name="Google Shape;979;p64"/>
          <p:cNvSpPr/>
          <p:nvPr/>
        </p:nvSpPr>
        <p:spPr>
          <a:xfrm>
            <a:off x="3072113" y="3766006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0" name="Google Shape;980;p64"/>
          <p:cNvSpPr/>
          <p:nvPr/>
        </p:nvSpPr>
        <p:spPr>
          <a:xfrm>
            <a:off x="6323313" y="3766006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АВТОЭНКОДЕР</a:t>
            </a:r>
            <a:endParaRPr/>
          </a:p>
        </p:txBody>
      </p:sp>
      <p:pic>
        <p:nvPicPr>
          <p:cNvPr id="986" name="Google Shape;98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46" y="3056822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7" name="Google Shape;98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251" y="1996060"/>
            <a:ext cx="4683393" cy="4137585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65"/>
          <p:cNvSpPr txBox="1"/>
          <p:nvPr/>
        </p:nvSpPr>
        <p:spPr>
          <a:xfrm>
            <a:off x="1391111" y="2472237"/>
            <a:ext cx="9717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9" name="Google Shape;989;p65"/>
          <p:cNvSpPr txBox="1"/>
          <p:nvPr/>
        </p:nvSpPr>
        <p:spPr>
          <a:xfrm>
            <a:off x="8716593" y="2405988"/>
            <a:ext cx="245168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990" name="Google Shape;99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196" y="3056822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1" name="Google Shape;991;p65"/>
          <p:cNvSpPr txBox="1"/>
          <p:nvPr/>
        </p:nvSpPr>
        <p:spPr>
          <a:xfrm>
            <a:off x="5535576" y="4939415"/>
            <a:ext cx="771365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2" name="Google Shape;992;p65"/>
          <p:cNvSpPr/>
          <p:nvPr/>
        </p:nvSpPr>
        <p:spPr>
          <a:xfrm>
            <a:off x="3072113" y="3766006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3" name="Google Shape;993;p65"/>
          <p:cNvSpPr/>
          <p:nvPr/>
        </p:nvSpPr>
        <p:spPr>
          <a:xfrm>
            <a:off x="8228313" y="3766006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АВТОЭНКОДЕР</a:t>
            </a:r>
            <a:endParaRPr/>
          </a:p>
        </p:txBody>
      </p:sp>
      <p:pic>
        <p:nvPicPr>
          <p:cNvPr id="999" name="Google Shape;99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46" y="3056822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0" name="Google Shape;100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251" y="1996060"/>
            <a:ext cx="4683393" cy="4137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6"/>
          <p:cNvSpPr txBox="1"/>
          <p:nvPr/>
        </p:nvSpPr>
        <p:spPr>
          <a:xfrm>
            <a:off x="1391111" y="2472237"/>
            <a:ext cx="9717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2" name="Google Shape;1002;p66"/>
          <p:cNvSpPr txBox="1"/>
          <p:nvPr/>
        </p:nvSpPr>
        <p:spPr>
          <a:xfrm>
            <a:off x="8716593" y="2405988"/>
            <a:ext cx="245168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003" name="Google Shape;1003;p66"/>
          <p:cNvSpPr txBox="1"/>
          <p:nvPr/>
        </p:nvSpPr>
        <p:spPr>
          <a:xfrm>
            <a:off x="5535576" y="4939415"/>
            <a:ext cx="771365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4" name="Google Shape;1004;p66"/>
          <p:cNvSpPr/>
          <p:nvPr/>
        </p:nvSpPr>
        <p:spPr>
          <a:xfrm>
            <a:off x="4030868" y="1230975"/>
            <a:ext cx="1843968" cy="8575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</a:t>
            </a:r>
            <a:endParaRPr/>
          </a:p>
        </p:txBody>
      </p:sp>
      <p:sp>
        <p:nvSpPr>
          <p:cNvPr id="1005" name="Google Shape;1005;p66"/>
          <p:cNvSpPr/>
          <p:nvPr/>
        </p:nvSpPr>
        <p:spPr>
          <a:xfrm>
            <a:off x="5984571" y="1230975"/>
            <a:ext cx="1819379" cy="8575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</a:t>
            </a:r>
            <a:endParaRPr/>
          </a:p>
        </p:txBody>
      </p:sp>
      <p:cxnSp>
        <p:nvCxnSpPr>
          <p:cNvPr id="1006" name="Google Shape;1006;p66"/>
          <p:cNvCxnSpPr/>
          <p:nvPr/>
        </p:nvCxnSpPr>
        <p:spPr>
          <a:xfrm flipH="1">
            <a:off x="3954410" y="1434009"/>
            <a:ext cx="16640" cy="4620559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07" name="Google Shape;1007;p66"/>
          <p:cNvCxnSpPr/>
          <p:nvPr/>
        </p:nvCxnSpPr>
        <p:spPr>
          <a:xfrm>
            <a:off x="5906915" y="1434009"/>
            <a:ext cx="0" cy="3300399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08" name="Google Shape;1008;p66"/>
          <p:cNvCxnSpPr/>
          <p:nvPr/>
        </p:nvCxnSpPr>
        <p:spPr>
          <a:xfrm>
            <a:off x="7848326" y="1434009"/>
            <a:ext cx="0" cy="4659387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009" name="Google Shape;100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196" y="3056822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0" name="Google Shape;1010;p66"/>
          <p:cNvSpPr/>
          <p:nvPr/>
        </p:nvSpPr>
        <p:spPr>
          <a:xfrm>
            <a:off x="3072113" y="3766006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1" name="Google Shape;1011;p66"/>
          <p:cNvSpPr/>
          <p:nvPr/>
        </p:nvSpPr>
        <p:spPr>
          <a:xfrm>
            <a:off x="8228313" y="3766006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6" name="Google Shape;1016;p67"/>
          <p:cNvCxnSpPr/>
          <p:nvPr/>
        </p:nvCxnSpPr>
        <p:spPr>
          <a:xfrm>
            <a:off x="5910825" y="1054100"/>
            <a:ext cx="0" cy="2578100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17" name="Google Shape;1017;p67"/>
          <p:cNvCxnSpPr/>
          <p:nvPr/>
        </p:nvCxnSpPr>
        <p:spPr>
          <a:xfrm flipH="1">
            <a:off x="3442054" y="977900"/>
            <a:ext cx="14131" cy="3923768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18" name="Google Shape;1018;p67"/>
          <p:cNvCxnSpPr/>
          <p:nvPr/>
        </p:nvCxnSpPr>
        <p:spPr>
          <a:xfrm>
            <a:off x="8754803" y="1054100"/>
            <a:ext cx="0" cy="3501153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19" name="Google Shape;1019;p6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СВЁРТОЧНЫЙ АВТОЭНКОДЕР</a:t>
            </a:r>
            <a:endParaRPr/>
          </a:p>
        </p:txBody>
      </p:sp>
      <p:pic>
        <p:nvPicPr>
          <p:cNvPr id="1020" name="Google Shape;102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85" y="2664293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67"/>
          <p:cNvSpPr txBox="1"/>
          <p:nvPr/>
        </p:nvSpPr>
        <p:spPr>
          <a:xfrm>
            <a:off x="864703" y="2067922"/>
            <a:ext cx="9717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2" name="Google Shape;1022;p67"/>
          <p:cNvSpPr txBox="1"/>
          <p:nvPr/>
        </p:nvSpPr>
        <p:spPr>
          <a:xfrm>
            <a:off x="9599834" y="2060437"/>
            <a:ext cx="2451689" cy="4801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5442" l="-4974" r="-4476" t="-202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23" name="Google Shape;102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5707" y="267308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24" name="Google Shape;1024;p67"/>
          <p:cNvGrpSpPr/>
          <p:nvPr/>
        </p:nvGrpSpPr>
        <p:grpSpPr>
          <a:xfrm>
            <a:off x="3183499" y="2067922"/>
            <a:ext cx="5808102" cy="2833746"/>
            <a:chOff x="1945125" y="2121199"/>
            <a:chExt cx="7646715" cy="2833746"/>
          </a:xfrm>
        </p:grpSpPr>
        <p:cxnSp>
          <p:nvCxnSpPr>
            <p:cNvPr id="1025" name="Google Shape;1025;p67"/>
            <p:cNvCxnSpPr/>
            <p:nvPr/>
          </p:nvCxnSpPr>
          <p:spPr>
            <a:xfrm>
              <a:off x="2675278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6" name="Google Shape;1026;p67"/>
            <p:cNvCxnSpPr/>
            <p:nvPr/>
          </p:nvCxnSpPr>
          <p:spPr>
            <a:xfrm>
              <a:off x="8983435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27" name="Google Shape;1027;p67"/>
            <p:cNvSpPr/>
            <p:nvPr/>
          </p:nvSpPr>
          <p:spPr>
            <a:xfrm>
              <a:off x="1945125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8" name="Google Shape;1028;p67"/>
            <p:cNvSpPr/>
            <p:nvPr/>
          </p:nvSpPr>
          <p:spPr>
            <a:xfrm>
              <a:off x="2246688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9" name="Google Shape;1029;p67"/>
            <p:cNvSpPr/>
            <p:nvPr/>
          </p:nvSpPr>
          <p:spPr>
            <a:xfrm>
              <a:off x="2737457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0" name="Google Shape;1030;p67"/>
            <p:cNvSpPr/>
            <p:nvPr/>
          </p:nvSpPr>
          <p:spPr>
            <a:xfrm>
              <a:off x="342041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1" name="Google Shape;1031;p67"/>
            <p:cNvSpPr/>
            <p:nvPr/>
          </p:nvSpPr>
          <p:spPr>
            <a:xfrm>
              <a:off x="391829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2" name="Google Shape;1032;p67"/>
            <p:cNvSpPr/>
            <p:nvPr/>
          </p:nvSpPr>
          <p:spPr>
            <a:xfrm>
              <a:off x="4431016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3" name="Google Shape;1033;p67"/>
            <p:cNvSpPr/>
            <p:nvPr/>
          </p:nvSpPr>
          <p:spPr>
            <a:xfrm>
              <a:off x="4951689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4" name="Google Shape;1034;p67"/>
            <p:cNvSpPr/>
            <p:nvPr/>
          </p:nvSpPr>
          <p:spPr>
            <a:xfrm>
              <a:off x="5186405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5" name="Google Shape;1035;p67"/>
            <p:cNvSpPr/>
            <p:nvPr/>
          </p:nvSpPr>
          <p:spPr>
            <a:xfrm>
              <a:off x="5414007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6" name="Google Shape;1036;p67"/>
            <p:cNvSpPr/>
            <p:nvPr/>
          </p:nvSpPr>
          <p:spPr>
            <a:xfrm>
              <a:off x="5660787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7" name="Google Shape;1037;p67"/>
            <p:cNvSpPr/>
            <p:nvPr/>
          </p:nvSpPr>
          <p:spPr>
            <a:xfrm>
              <a:off x="6172175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8" name="Google Shape;1038;p67"/>
            <p:cNvSpPr/>
            <p:nvPr/>
          </p:nvSpPr>
          <p:spPr>
            <a:xfrm>
              <a:off x="6684899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9" name="Google Shape;1039;p67"/>
            <p:cNvSpPr/>
            <p:nvPr/>
          </p:nvSpPr>
          <p:spPr>
            <a:xfrm>
              <a:off x="7199096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0" name="Google Shape;1040;p67"/>
            <p:cNvSpPr/>
            <p:nvPr/>
          </p:nvSpPr>
          <p:spPr>
            <a:xfrm>
              <a:off x="7689865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1" name="Google Shape;1041;p67"/>
            <p:cNvSpPr/>
            <p:nvPr/>
          </p:nvSpPr>
          <p:spPr>
            <a:xfrm>
              <a:off x="8172840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2" name="Google Shape;1042;p67"/>
            <p:cNvSpPr/>
            <p:nvPr/>
          </p:nvSpPr>
          <p:spPr>
            <a:xfrm>
              <a:off x="8821792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43" name="Google Shape;1043;p67"/>
          <p:cNvGrpSpPr/>
          <p:nvPr/>
        </p:nvGrpSpPr>
        <p:grpSpPr>
          <a:xfrm>
            <a:off x="3920617" y="5180168"/>
            <a:ext cx="4962968" cy="1320287"/>
            <a:chOff x="3755517" y="5599268"/>
            <a:chExt cx="4962968" cy="1320287"/>
          </a:xfrm>
        </p:grpSpPr>
        <p:sp>
          <p:nvSpPr>
            <p:cNvPr id="1044" name="Google Shape;1044;p67"/>
            <p:cNvSpPr/>
            <p:nvPr/>
          </p:nvSpPr>
          <p:spPr>
            <a:xfrm>
              <a:off x="4080677" y="5599268"/>
              <a:ext cx="25779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Conv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5" name="Google Shape;1045;p67"/>
            <p:cNvSpPr/>
            <p:nvPr/>
          </p:nvSpPr>
          <p:spPr>
            <a:xfrm>
              <a:off x="3755517" y="5656037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6" name="Google Shape;1046;p67"/>
            <p:cNvSpPr/>
            <p:nvPr/>
          </p:nvSpPr>
          <p:spPr>
            <a:xfrm>
              <a:off x="4080677" y="6036245"/>
              <a:ext cx="28985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Pooling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7" name="Google Shape;1047;p67"/>
            <p:cNvSpPr/>
            <p:nvPr/>
          </p:nvSpPr>
          <p:spPr>
            <a:xfrm>
              <a:off x="3755517" y="6093014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8" name="Google Shape;1048;p67"/>
            <p:cNvSpPr/>
            <p:nvPr/>
          </p:nvSpPr>
          <p:spPr>
            <a:xfrm>
              <a:off x="4080677" y="6457890"/>
              <a:ext cx="46378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</a:t>
              </a: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Unpooling</a:t>
              </a: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/ </a:t>
              </a: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Upconv</a:t>
              </a: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9" name="Google Shape;1049;p67"/>
            <p:cNvSpPr/>
            <p:nvPr/>
          </p:nvSpPr>
          <p:spPr>
            <a:xfrm>
              <a:off x="3755517" y="6514658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50" name="Google Shape;1050;p67"/>
          <p:cNvSpPr/>
          <p:nvPr/>
        </p:nvSpPr>
        <p:spPr>
          <a:xfrm>
            <a:off x="9094938" y="3269984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1" name="Google Shape;1051;p67"/>
          <p:cNvSpPr/>
          <p:nvPr/>
        </p:nvSpPr>
        <p:spPr>
          <a:xfrm>
            <a:off x="2592538" y="3269984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2" name="Google Shape;1052;p67"/>
          <p:cNvSpPr/>
          <p:nvPr/>
        </p:nvSpPr>
        <p:spPr>
          <a:xfrm>
            <a:off x="3533864" y="966424"/>
            <a:ext cx="2333535" cy="8575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</a:t>
            </a:r>
            <a:endParaRPr/>
          </a:p>
        </p:txBody>
      </p:sp>
      <p:sp>
        <p:nvSpPr>
          <p:cNvPr id="1053" name="Google Shape;1053;p67"/>
          <p:cNvSpPr/>
          <p:nvPr/>
        </p:nvSpPr>
        <p:spPr>
          <a:xfrm>
            <a:off x="5979095" y="966424"/>
            <a:ext cx="2711636" cy="8575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5C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СВЁРТОЧНЫЙ АВТОЭНКОДЕР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59" name="Google Shape;105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85" y="2664293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0" name="Google Shape;1060;p68"/>
          <p:cNvSpPr txBox="1"/>
          <p:nvPr/>
        </p:nvSpPr>
        <p:spPr>
          <a:xfrm>
            <a:off x="864703" y="2067922"/>
            <a:ext cx="9717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1" name="Google Shape;1061;p68"/>
          <p:cNvSpPr txBox="1"/>
          <p:nvPr/>
        </p:nvSpPr>
        <p:spPr>
          <a:xfrm>
            <a:off x="9599834" y="2060437"/>
            <a:ext cx="2451689" cy="4801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5442" l="-4974" r="-4476" t="-202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pic>
        <p:nvPicPr>
          <p:cNvPr id="1062" name="Google Shape;106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5707" y="267308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63" name="Google Shape;1063;p68"/>
          <p:cNvGrpSpPr/>
          <p:nvPr/>
        </p:nvGrpSpPr>
        <p:grpSpPr>
          <a:xfrm>
            <a:off x="3183499" y="2067922"/>
            <a:ext cx="5808102" cy="2833746"/>
            <a:chOff x="1945125" y="2121199"/>
            <a:chExt cx="7646715" cy="2833746"/>
          </a:xfrm>
        </p:grpSpPr>
        <p:cxnSp>
          <p:nvCxnSpPr>
            <p:cNvPr id="1064" name="Google Shape;1064;p68"/>
            <p:cNvCxnSpPr/>
            <p:nvPr/>
          </p:nvCxnSpPr>
          <p:spPr>
            <a:xfrm>
              <a:off x="2675278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65" name="Google Shape;1065;p68"/>
            <p:cNvCxnSpPr/>
            <p:nvPr/>
          </p:nvCxnSpPr>
          <p:spPr>
            <a:xfrm>
              <a:off x="8983435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66" name="Google Shape;1066;p68"/>
            <p:cNvSpPr/>
            <p:nvPr/>
          </p:nvSpPr>
          <p:spPr>
            <a:xfrm>
              <a:off x="1945125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7" name="Google Shape;1067;p68"/>
            <p:cNvSpPr/>
            <p:nvPr/>
          </p:nvSpPr>
          <p:spPr>
            <a:xfrm>
              <a:off x="2246688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8" name="Google Shape;1068;p68"/>
            <p:cNvSpPr/>
            <p:nvPr/>
          </p:nvSpPr>
          <p:spPr>
            <a:xfrm>
              <a:off x="2737457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9" name="Google Shape;1069;p68"/>
            <p:cNvSpPr/>
            <p:nvPr/>
          </p:nvSpPr>
          <p:spPr>
            <a:xfrm>
              <a:off x="342041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0" name="Google Shape;1070;p68"/>
            <p:cNvSpPr/>
            <p:nvPr/>
          </p:nvSpPr>
          <p:spPr>
            <a:xfrm>
              <a:off x="391829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1" name="Google Shape;1071;p68"/>
            <p:cNvSpPr/>
            <p:nvPr/>
          </p:nvSpPr>
          <p:spPr>
            <a:xfrm>
              <a:off x="4431016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2" name="Google Shape;1072;p68"/>
            <p:cNvSpPr/>
            <p:nvPr/>
          </p:nvSpPr>
          <p:spPr>
            <a:xfrm>
              <a:off x="4951689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3" name="Google Shape;1073;p68"/>
            <p:cNvSpPr/>
            <p:nvPr/>
          </p:nvSpPr>
          <p:spPr>
            <a:xfrm>
              <a:off x="5186405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4" name="Google Shape;1074;p68"/>
            <p:cNvSpPr/>
            <p:nvPr/>
          </p:nvSpPr>
          <p:spPr>
            <a:xfrm>
              <a:off x="5414007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5" name="Google Shape;1075;p68"/>
            <p:cNvSpPr/>
            <p:nvPr/>
          </p:nvSpPr>
          <p:spPr>
            <a:xfrm>
              <a:off x="5660787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6" name="Google Shape;1076;p68"/>
            <p:cNvSpPr/>
            <p:nvPr/>
          </p:nvSpPr>
          <p:spPr>
            <a:xfrm>
              <a:off x="6172175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7" name="Google Shape;1077;p68"/>
            <p:cNvSpPr/>
            <p:nvPr/>
          </p:nvSpPr>
          <p:spPr>
            <a:xfrm>
              <a:off x="6684899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8" name="Google Shape;1078;p68"/>
            <p:cNvSpPr/>
            <p:nvPr/>
          </p:nvSpPr>
          <p:spPr>
            <a:xfrm>
              <a:off x="7199096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9" name="Google Shape;1079;p68"/>
            <p:cNvSpPr/>
            <p:nvPr/>
          </p:nvSpPr>
          <p:spPr>
            <a:xfrm>
              <a:off x="7689865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0" name="Google Shape;1080;p68"/>
            <p:cNvSpPr/>
            <p:nvPr/>
          </p:nvSpPr>
          <p:spPr>
            <a:xfrm>
              <a:off x="8172840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1" name="Google Shape;1081;p68"/>
            <p:cNvSpPr/>
            <p:nvPr/>
          </p:nvSpPr>
          <p:spPr>
            <a:xfrm>
              <a:off x="8821792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82" name="Google Shape;1082;p68"/>
          <p:cNvGrpSpPr/>
          <p:nvPr/>
        </p:nvGrpSpPr>
        <p:grpSpPr>
          <a:xfrm>
            <a:off x="3920617" y="5180168"/>
            <a:ext cx="4962968" cy="1320287"/>
            <a:chOff x="3755517" y="5599268"/>
            <a:chExt cx="4962968" cy="1320287"/>
          </a:xfrm>
        </p:grpSpPr>
        <p:sp>
          <p:nvSpPr>
            <p:cNvPr id="1083" name="Google Shape;1083;p68"/>
            <p:cNvSpPr/>
            <p:nvPr/>
          </p:nvSpPr>
          <p:spPr>
            <a:xfrm>
              <a:off x="4080677" y="5599268"/>
              <a:ext cx="25779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Conv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4" name="Google Shape;1084;p68"/>
            <p:cNvSpPr/>
            <p:nvPr/>
          </p:nvSpPr>
          <p:spPr>
            <a:xfrm>
              <a:off x="3755517" y="5656037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5" name="Google Shape;1085;p68"/>
            <p:cNvSpPr/>
            <p:nvPr/>
          </p:nvSpPr>
          <p:spPr>
            <a:xfrm>
              <a:off x="4080677" y="6036245"/>
              <a:ext cx="28985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Pooling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6" name="Google Shape;1086;p68"/>
            <p:cNvSpPr/>
            <p:nvPr/>
          </p:nvSpPr>
          <p:spPr>
            <a:xfrm>
              <a:off x="3755517" y="6093014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7" name="Google Shape;1087;p68"/>
            <p:cNvSpPr/>
            <p:nvPr/>
          </p:nvSpPr>
          <p:spPr>
            <a:xfrm>
              <a:off x="4080677" y="6457890"/>
              <a:ext cx="46378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</a:t>
              </a: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Unpooling</a:t>
              </a: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/ </a:t>
              </a: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Upconv</a:t>
              </a: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8" name="Google Shape;1088;p68"/>
            <p:cNvSpPr/>
            <p:nvPr/>
          </p:nvSpPr>
          <p:spPr>
            <a:xfrm>
              <a:off x="3755517" y="6514658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89" name="Google Shape;1089;p68"/>
          <p:cNvSpPr/>
          <p:nvPr/>
        </p:nvSpPr>
        <p:spPr>
          <a:xfrm>
            <a:off x="9094938" y="3269984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0" name="Google Shape;1090;p68"/>
          <p:cNvSpPr/>
          <p:nvPr/>
        </p:nvSpPr>
        <p:spPr>
          <a:xfrm>
            <a:off x="2592538" y="3269984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1" name="Google Shape;1091;p68"/>
          <p:cNvSpPr txBox="1"/>
          <p:nvPr/>
        </p:nvSpPr>
        <p:spPr>
          <a:xfrm>
            <a:off x="5522876" y="1307215"/>
            <a:ext cx="771365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92" name="Google Shape;1092;p68"/>
          <p:cNvCxnSpPr/>
          <p:nvPr/>
        </p:nvCxnSpPr>
        <p:spPr>
          <a:xfrm>
            <a:off x="5909507" y="1790700"/>
            <a:ext cx="0" cy="1346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69"/>
          <p:cNvGrpSpPr/>
          <p:nvPr/>
        </p:nvGrpSpPr>
        <p:grpSpPr>
          <a:xfrm>
            <a:off x="3183499" y="1534522"/>
            <a:ext cx="5808102" cy="2833746"/>
            <a:chOff x="1945125" y="2121199"/>
            <a:chExt cx="7646715" cy="2833746"/>
          </a:xfrm>
        </p:grpSpPr>
        <p:cxnSp>
          <p:nvCxnSpPr>
            <p:cNvPr id="1098" name="Google Shape;1098;p69"/>
            <p:cNvCxnSpPr/>
            <p:nvPr/>
          </p:nvCxnSpPr>
          <p:spPr>
            <a:xfrm>
              <a:off x="2675278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9" name="Google Shape;1099;p69"/>
            <p:cNvCxnSpPr/>
            <p:nvPr/>
          </p:nvCxnSpPr>
          <p:spPr>
            <a:xfrm>
              <a:off x="8983435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00" name="Google Shape;1100;p69"/>
            <p:cNvSpPr/>
            <p:nvPr/>
          </p:nvSpPr>
          <p:spPr>
            <a:xfrm>
              <a:off x="1945125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1" name="Google Shape;1101;p69"/>
            <p:cNvSpPr/>
            <p:nvPr/>
          </p:nvSpPr>
          <p:spPr>
            <a:xfrm>
              <a:off x="2246688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2" name="Google Shape;1102;p69"/>
            <p:cNvSpPr/>
            <p:nvPr/>
          </p:nvSpPr>
          <p:spPr>
            <a:xfrm>
              <a:off x="2737457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3" name="Google Shape;1103;p69"/>
            <p:cNvSpPr/>
            <p:nvPr/>
          </p:nvSpPr>
          <p:spPr>
            <a:xfrm>
              <a:off x="342041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4" name="Google Shape;1104;p69"/>
            <p:cNvSpPr/>
            <p:nvPr/>
          </p:nvSpPr>
          <p:spPr>
            <a:xfrm>
              <a:off x="391829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5" name="Google Shape;1105;p69"/>
            <p:cNvSpPr/>
            <p:nvPr/>
          </p:nvSpPr>
          <p:spPr>
            <a:xfrm>
              <a:off x="4431016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6" name="Google Shape;1106;p69"/>
            <p:cNvSpPr/>
            <p:nvPr/>
          </p:nvSpPr>
          <p:spPr>
            <a:xfrm>
              <a:off x="4951689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7" name="Google Shape;1107;p69"/>
            <p:cNvSpPr/>
            <p:nvPr/>
          </p:nvSpPr>
          <p:spPr>
            <a:xfrm>
              <a:off x="5186405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8" name="Google Shape;1108;p69"/>
            <p:cNvSpPr/>
            <p:nvPr/>
          </p:nvSpPr>
          <p:spPr>
            <a:xfrm>
              <a:off x="5414007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9" name="Google Shape;1109;p69"/>
            <p:cNvSpPr/>
            <p:nvPr/>
          </p:nvSpPr>
          <p:spPr>
            <a:xfrm>
              <a:off x="5660787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0" name="Google Shape;1110;p69"/>
            <p:cNvSpPr/>
            <p:nvPr/>
          </p:nvSpPr>
          <p:spPr>
            <a:xfrm>
              <a:off x="6172175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1" name="Google Shape;1111;p69"/>
            <p:cNvSpPr/>
            <p:nvPr/>
          </p:nvSpPr>
          <p:spPr>
            <a:xfrm>
              <a:off x="6684899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2" name="Google Shape;1112;p69"/>
            <p:cNvSpPr/>
            <p:nvPr/>
          </p:nvSpPr>
          <p:spPr>
            <a:xfrm>
              <a:off x="7199096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3" name="Google Shape;1113;p69"/>
            <p:cNvSpPr/>
            <p:nvPr/>
          </p:nvSpPr>
          <p:spPr>
            <a:xfrm>
              <a:off x="7689865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4" name="Google Shape;1114;p69"/>
            <p:cNvSpPr/>
            <p:nvPr/>
          </p:nvSpPr>
          <p:spPr>
            <a:xfrm>
              <a:off x="8172840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5" name="Google Shape;1115;p69"/>
            <p:cNvSpPr/>
            <p:nvPr/>
          </p:nvSpPr>
          <p:spPr>
            <a:xfrm>
              <a:off x="8821792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descr="Изображение выглядит как животное, млекопитающее, внутренний, смотрит&#10;&#10;Автоматически созданное описание" id="1116" name="Google Shape;111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866" y="2139684"/>
            <a:ext cx="2057015" cy="188216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7" name="Google Shape;1117;p6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DENOISING</a:t>
            </a: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 АВТОЭНКОДЕР</a:t>
            </a:r>
            <a:endParaRPr/>
          </a:p>
        </p:txBody>
      </p:sp>
      <p:sp>
        <p:nvSpPr>
          <p:cNvPr id="1118" name="Google Shape;1118;p69"/>
          <p:cNvSpPr txBox="1"/>
          <p:nvPr/>
        </p:nvSpPr>
        <p:spPr>
          <a:xfrm>
            <a:off x="291631" y="1534522"/>
            <a:ext cx="2117888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 </a:t>
            </a: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+ Шум</a:t>
            </a:r>
            <a:endParaRPr sz="2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69"/>
          <p:cNvSpPr txBox="1"/>
          <p:nvPr/>
        </p:nvSpPr>
        <p:spPr>
          <a:xfrm>
            <a:off x="9599834" y="1527037"/>
            <a:ext cx="245168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0" name="Google Shape;112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5707" y="213968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21" name="Google Shape;1121;p69"/>
          <p:cNvGrpSpPr/>
          <p:nvPr/>
        </p:nvGrpSpPr>
        <p:grpSpPr>
          <a:xfrm>
            <a:off x="3920617" y="4875368"/>
            <a:ext cx="4962968" cy="1320287"/>
            <a:chOff x="3755517" y="5599268"/>
            <a:chExt cx="4962968" cy="1320287"/>
          </a:xfrm>
        </p:grpSpPr>
        <p:sp>
          <p:nvSpPr>
            <p:cNvPr id="1122" name="Google Shape;1122;p69"/>
            <p:cNvSpPr/>
            <p:nvPr/>
          </p:nvSpPr>
          <p:spPr>
            <a:xfrm>
              <a:off x="4080677" y="5599268"/>
              <a:ext cx="25779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Conv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3" name="Google Shape;1123;p69"/>
            <p:cNvSpPr/>
            <p:nvPr/>
          </p:nvSpPr>
          <p:spPr>
            <a:xfrm>
              <a:off x="3755517" y="5656037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4" name="Google Shape;1124;p69"/>
            <p:cNvSpPr/>
            <p:nvPr/>
          </p:nvSpPr>
          <p:spPr>
            <a:xfrm>
              <a:off x="4080677" y="6036245"/>
              <a:ext cx="28985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Pooling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5" name="Google Shape;1125;p69"/>
            <p:cNvSpPr/>
            <p:nvPr/>
          </p:nvSpPr>
          <p:spPr>
            <a:xfrm>
              <a:off x="3755517" y="6093014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6" name="Google Shape;1126;p69"/>
            <p:cNvSpPr/>
            <p:nvPr/>
          </p:nvSpPr>
          <p:spPr>
            <a:xfrm>
              <a:off x="4080677" y="6457890"/>
              <a:ext cx="46378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</a:t>
              </a: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Unpooling</a:t>
              </a: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/ </a:t>
              </a: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Upconv</a:t>
              </a: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7" name="Google Shape;1127;p69"/>
            <p:cNvSpPr/>
            <p:nvPr/>
          </p:nvSpPr>
          <p:spPr>
            <a:xfrm>
              <a:off x="3755517" y="6514658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28" name="Google Shape;1128;p69"/>
          <p:cNvSpPr/>
          <p:nvPr/>
        </p:nvSpPr>
        <p:spPr>
          <a:xfrm>
            <a:off x="9094938" y="2736584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69"/>
          <p:cNvSpPr/>
          <p:nvPr/>
        </p:nvSpPr>
        <p:spPr>
          <a:xfrm>
            <a:off x="2592538" y="2736584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SUPER-RESOLUTION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70"/>
          <p:cNvSpPr txBox="1"/>
          <p:nvPr/>
        </p:nvSpPr>
        <p:spPr>
          <a:xfrm>
            <a:off x="8660034" y="1527037"/>
            <a:ext cx="245168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</a:t>
            </a: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(2X)</a:t>
            </a:r>
            <a:endParaRPr/>
          </a:p>
        </p:txBody>
      </p:sp>
      <p:pic>
        <p:nvPicPr>
          <p:cNvPr id="1136" name="Google Shape;11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5907" y="2139684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37" name="Google Shape;1137;p70"/>
          <p:cNvGrpSpPr/>
          <p:nvPr/>
        </p:nvGrpSpPr>
        <p:grpSpPr>
          <a:xfrm>
            <a:off x="3520069" y="1534522"/>
            <a:ext cx="4455532" cy="2833746"/>
            <a:chOff x="3520069" y="1534522"/>
            <a:chExt cx="4455532" cy="2833746"/>
          </a:xfrm>
        </p:grpSpPr>
        <p:cxnSp>
          <p:nvCxnSpPr>
            <p:cNvPr id="1138" name="Google Shape;1138;p70"/>
            <p:cNvCxnSpPr/>
            <p:nvPr/>
          </p:nvCxnSpPr>
          <p:spPr>
            <a:xfrm>
              <a:off x="7513484" y="3463089"/>
              <a:ext cx="289391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39" name="Google Shape;1139;p70"/>
            <p:cNvSpPr/>
            <p:nvPr/>
          </p:nvSpPr>
          <p:spPr>
            <a:xfrm>
              <a:off x="3520069" y="2424112"/>
              <a:ext cx="195410" cy="1037955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0" name="Google Shape;1140;p70"/>
            <p:cNvSpPr/>
            <p:nvPr/>
          </p:nvSpPr>
          <p:spPr>
            <a:xfrm>
              <a:off x="3666228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1" name="Google Shape;1141;p70"/>
            <p:cNvSpPr/>
            <p:nvPr/>
          </p:nvSpPr>
          <p:spPr>
            <a:xfrm>
              <a:off x="4055670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2" name="Google Shape;1142;p70"/>
            <p:cNvSpPr/>
            <p:nvPr/>
          </p:nvSpPr>
          <p:spPr>
            <a:xfrm>
              <a:off x="4451150" y="2736584"/>
              <a:ext cx="191285" cy="42962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3" name="Google Shape;1143;p70"/>
            <p:cNvSpPr/>
            <p:nvPr/>
          </p:nvSpPr>
          <p:spPr>
            <a:xfrm>
              <a:off x="4629430" y="2736584"/>
              <a:ext cx="191285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4" name="Google Shape;1144;p70"/>
            <p:cNvSpPr/>
            <p:nvPr/>
          </p:nvSpPr>
          <p:spPr>
            <a:xfrm>
              <a:off x="4802306" y="2736584"/>
              <a:ext cx="191285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5" name="Google Shape;1145;p70"/>
            <p:cNvSpPr/>
            <p:nvPr/>
          </p:nvSpPr>
          <p:spPr>
            <a:xfrm>
              <a:off x="4989749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6" name="Google Shape;1146;p70"/>
            <p:cNvSpPr/>
            <p:nvPr/>
          </p:nvSpPr>
          <p:spPr>
            <a:xfrm>
              <a:off x="5378177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7" name="Google Shape;1147;p70"/>
            <p:cNvSpPr/>
            <p:nvPr/>
          </p:nvSpPr>
          <p:spPr>
            <a:xfrm>
              <a:off x="5767619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8" name="Google Shape;1148;p70"/>
            <p:cNvSpPr/>
            <p:nvPr/>
          </p:nvSpPr>
          <p:spPr>
            <a:xfrm>
              <a:off x="6158180" y="1534522"/>
              <a:ext cx="841011" cy="283374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9" name="Google Shape;1149;p70"/>
            <p:cNvSpPr/>
            <p:nvPr/>
          </p:nvSpPr>
          <p:spPr>
            <a:xfrm>
              <a:off x="6530946" y="1534522"/>
              <a:ext cx="841011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0" name="Google Shape;1150;p70"/>
            <p:cNvSpPr/>
            <p:nvPr/>
          </p:nvSpPr>
          <p:spPr>
            <a:xfrm>
              <a:off x="6897792" y="1534522"/>
              <a:ext cx="841011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1" name="Google Shape;1151;p70"/>
            <p:cNvSpPr/>
            <p:nvPr/>
          </p:nvSpPr>
          <p:spPr>
            <a:xfrm>
              <a:off x="7390707" y="1534522"/>
              <a:ext cx="584894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52" name="Google Shape;1152;p70"/>
          <p:cNvGrpSpPr/>
          <p:nvPr/>
        </p:nvGrpSpPr>
        <p:grpSpPr>
          <a:xfrm>
            <a:off x="3920617" y="4875368"/>
            <a:ext cx="4962968" cy="1320287"/>
            <a:chOff x="3755517" y="5599268"/>
            <a:chExt cx="4962968" cy="1320287"/>
          </a:xfrm>
        </p:grpSpPr>
        <p:sp>
          <p:nvSpPr>
            <p:cNvPr id="1153" name="Google Shape;1153;p70"/>
            <p:cNvSpPr/>
            <p:nvPr/>
          </p:nvSpPr>
          <p:spPr>
            <a:xfrm>
              <a:off x="4080677" y="5599268"/>
              <a:ext cx="25779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Conv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4" name="Google Shape;1154;p70"/>
            <p:cNvSpPr/>
            <p:nvPr/>
          </p:nvSpPr>
          <p:spPr>
            <a:xfrm>
              <a:off x="3755517" y="5656037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5" name="Google Shape;1155;p70"/>
            <p:cNvSpPr/>
            <p:nvPr/>
          </p:nvSpPr>
          <p:spPr>
            <a:xfrm>
              <a:off x="4080677" y="6036245"/>
              <a:ext cx="28985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Pooling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6" name="Google Shape;1156;p70"/>
            <p:cNvSpPr/>
            <p:nvPr/>
          </p:nvSpPr>
          <p:spPr>
            <a:xfrm>
              <a:off x="3755517" y="6093014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7" name="Google Shape;1157;p70"/>
            <p:cNvSpPr/>
            <p:nvPr/>
          </p:nvSpPr>
          <p:spPr>
            <a:xfrm>
              <a:off x="4080677" y="6457890"/>
              <a:ext cx="46378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Выход </a:t>
              </a: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Unpooling</a:t>
              </a: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/ </a:t>
              </a:r>
              <a:r>
                <a:rPr lang="ru-RU" sz="24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Upconv</a:t>
              </a: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слоя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8" name="Google Shape;1158;p70"/>
            <p:cNvSpPr/>
            <p:nvPr/>
          </p:nvSpPr>
          <p:spPr>
            <a:xfrm>
              <a:off x="3755517" y="6514658"/>
              <a:ext cx="272171" cy="291318"/>
            </a:xfrm>
            <a:prstGeom prst="cube">
              <a:avLst>
                <a:gd fmla="val 38174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59" name="Google Shape;1159;p70"/>
          <p:cNvSpPr/>
          <p:nvPr/>
        </p:nvSpPr>
        <p:spPr>
          <a:xfrm>
            <a:off x="8155138" y="2736584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70"/>
          <p:cNvSpPr/>
          <p:nvPr/>
        </p:nvSpPr>
        <p:spPr>
          <a:xfrm>
            <a:off x="2783038" y="2736584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1" name="Google Shape;116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9025" y="2564067"/>
            <a:ext cx="1017630" cy="929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2" name="Google Shape;1162;p70"/>
          <p:cNvSpPr txBox="1"/>
          <p:nvPr/>
        </p:nvSpPr>
        <p:spPr>
          <a:xfrm>
            <a:off x="1537804" y="1991722"/>
            <a:ext cx="9717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 sz="2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АВТОЭНКОДЕР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69" name="Google Shape;1169;p71"/>
          <p:cNvGrpSpPr/>
          <p:nvPr/>
        </p:nvGrpSpPr>
        <p:grpSpPr>
          <a:xfrm>
            <a:off x="262100" y="1220794"/>
            <a:ext cx="11647614" cy="2474906"/>
            <a:chOff x="1200466" y="1227774"/>
            <a:chExt cx="9669281" cy="2054546"/>
          </a:xfrm>
        </p:grpSpPr>
        <p:pic>
          <p:nvPicPr>
            <p:cNvPr id="1170" name="Google Shape;1170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00466" y="1717513"/>
              <a:ext cx="1712607" cy="156480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171" name="Google Shape;1171;p71"/>
            <p:cNvGrpSpPr/>
            <p:nvPr/>
          </p:nvGrpSpPr>
          <p:grpSpPr>
            <a:xfrm>
              <a:off x="3712833" y="1766197"/>
              <a:ext cx="1298148" cy="1472304"/>
              <a:chOff x="6331733" y="2438419"/>
              <a:chExt cx="1567666" cy="1777981"/>
            </a:xfrm>
          </p:grpSpPr>
          <p:sp>
            <p:nvSpPr>
              <p:cNvPr id="1172" name="Google Shape;1172;p71"/>
              <p:cNvSpPr/>
              <p:nvPr/>
            </p:nvSpPr>
            <p:spPr>
              <a:xfrm rot="5400000">
                <a:off x="6226576" y="2543576"/>
                <a:ext cx="1777981" cy="1567666"/>
              </a:xfrm>
              <a:prstGeom prst="trapezoid">
                <a:avLst>
                  <a:gd fmla="val 25000" name="adj"/>
                </a:avLst>
              </a:prstGeom>
              <a:solidFill>
                <a:srgbClr val="283E00"/>
              </a:solidFill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1173" name="Google Shape;1173;p71"/>
              <p:cNvGrpSpPr/>
              <p:nvPr/>
            </p:nvGrpSpPr>
            <p:grpSpPr>
              <a:xfrm>
                <a:off x="6509952" y="2785957"/>
                <a:ext cx="1239616" cy="991977"/>
                <a:chOff x="4556352" y="2559881"/>
                <a:chExt cx="1466484" cy="1173523"/>
              </a:xfrm>
            </p:grpSpPr>
            <p:pic>
              <p:nvPicPr>
                <p:cNvPr descr="C:\Users\LK\Kocherga\gear.png" id="1174" name="Google Shape;1174;p7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556352" y="2559881"/>
                  <a:ext cx="1011393" cy="10113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:\Users\LK\Kocherga\gear.png" id="1175" name="Google Shape;1175;p7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-619249">
                  <a:off x="5329937" y="3040505"/>
                  <a:ext cx="640689" cy="6406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176" name="Google Shape;1176;p71"/>
            <p:cNvSpPr/>
            <p:nvPr/>
          </p:nvSpPr>
          <p:spPr>
            <a:xfrm>
              <a:off x="3771432" y="1227774"/>
              <a:ext cx="129554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Encoder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77" name="Google Shape;1177;p71"/>
            <p:cNvGrpSpPr/>
            <p:nvPr/>
          </p:nvGrpSpPr>
          <p:grpSpPr>
            <a:xfrm>
              <a:off x="5765667" y="1917086"/>
              <a:ext cx="668864" cy="1168399"/>
              <a:chOff x="5848356" y="2222501"/>
              <a:chExt cx="668864" cy="1168399"/>
            </a:xfrm>
          </p:grpSpPr>
          <p:grpSp>
            <p:nvGrpSpPr>
              <p:cNvPr id="1178" name="Google Shape;1178;p71"/>
              <p:cNvGrpSpPr/>
              <p:nvPr/>
            </p:nvGrpSpPr>
            <p:grpSpPr>
              <a:xfrm>
                <a:off x="5848356" y="2222501"/>
                <a:ext cx="668864" cy="1168399"/>
                <a:chOff x="5848356" y="2222501"/>
                <a:chExt cx="668864" cy="2196962"/>
              </a:xfrm>
            </p:grpSpPr>
            <p:sp>
              <p:nvSpPr>
                <p:cNvPr id="1179" name="Google Shape;1179;p71"/>
                <p:cNvSpPr/>
                <p:nvPr/>
              </p:nvSpPr>
              <p:spPr>
                <a:xfrm>
                  <a:off x="5848356" y="2227646"/>
                  <a:ext cx="92612" cy="2191817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40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180" name="Google Shape;1180;p71"/>
                <p:cNvSpPr/>
                <p:nvPr/>
              </p:nvSpPr>
              <p:spPr>
                <a:xfrm rot="10800000">
                  <a:off x="6424608" y="2222501"/>
                  <a:ext cx="92612" cy="2191817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40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181" name="Google Shape;1181;p71"/>
              <p:cNvSpPr/>
              <p:nvPr/>
            </p:nvSpPr>
            <p:spPr>
              <a:xfrm rot="5400000">
                <a:off x="6004508" y="2881861"/>
                <a:ext cx="356559" cy="359974"/>
              </a:xfrm>
              <a:prstGeom prst="rect">
                <a:avLst/>
              </a:prstGeom>
              <a:solidFill>
                <a:srgbClr val="0A2761"/>
              </a:solidFill>
              <a:ln cap="flat" cmpd="sng" w="28575">
                <a:solidFill>
                  <a:srgbClr val="79A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82" name="Google Shape;1182;p71"/>
              <p:cNvSpPr/>
              <p:nvPr/>
            </p:nvSpPr>
            <p:spPr>
              <a:xfrm rot="5400000">
                <a:off x="6004508" y="2349833"/>
                <a:ext cx="356559" cy="359974"/>
              </a:xfrm>
              <a:prstGeom prst="rect">
                <a:avLst/>
              </a:prstGeom>
              <a:solidFill>
                <a:srgbClr val="0A2761"/>
              </a:solidFill>
              <a:ln cap="flat" cmpd="sng" w="28575">
                <a:solidFill>
                  <a:srgbClr val="79A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183" name="Google Shape;1183;p71"/>
            <p:cNvGrpSpPr/>
            <p:nvPr/>
          </p:nvGrpSpPr>
          <p:grpSpPr>
            <a:xfrm>
              <a:off x="7166356" y="1689996"/>
              <a:ext cx="1298148" cy="1472304"/>
              <a:chOff x="7206359" y="2090045"/>
              <a:chExt cx="1696342" cy="1923919"/>
            </a:xfrm>
          </p:grpSpPr>
          <p:sp>
            <p:nvSpPr>
              <p:cNvPr id="1184" name="Google Shape;1184;p71"/>
              <p:cNvSpPr/>
              <p:nvPr/>
            </p:nvSpPr>
            <p:spPr>
              <a:xfrm rot="-5400000">
                <a:off x="7092570" y="2203834"/>
                <a:ext cx="1923919" cy="1696342"/>
              </a:xfrm>
              <a:prstGeom prst="trapezoid">
                <a:avLst>
                  <a:gd fmla="val 25000" name="adj"/>
                </a:avLst>
              </a:prstGeom>
              <a:solidFill>
                <a:srgbClr val="283E00"/>
              </a:solidFill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1185" name="Google Shape;1185;p71"/>
              <p:cNvGrpSpPr/>
              <p:nvPr/>
            </p:nvGrpSpPr>
            <p:grpSpPr>
              <a:xfrm>
                <a:off x="7399205" y="2593110"/>
                <a:ext cx="1341365" cy="1073399"/>
                <a:chOff x="4556352" y="2559881"/>
                <a:chExt cx="1466484" cy="1173523"/>
              </a:xfrm>
            </p:grpSpPr>
            <p:pic>
              <p:nvPicPr>
                <p:cNvPr descr="C:\Users\LK\Kocherga\gear.png" id="1186" name="Google Shape;1186;p7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556352" y="2559881"/>
                  <a:ext cx="1011393" cy="10113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:\Users\LK\Kocherga\gear.png" id="1187" name="Google Shape;1187;p7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-619249">
                  <a:off x="5329937" y="3040505"/>
                  <a:ext cx="640689" cy="6406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188" name="Google Shape;1188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57140" y="1710155"/>
              <a:ext cx="1712607" cy="156480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89" name="Google Shape;1189;p71"/>
            <p:cNvSpPr/>
            <p:nvPr/>
          </p:nvSpPr>
          <p:spPr>
            <a:xfrm>
              <a:off x="7259463" y="1227774"/>
              <a:ext cx="1095461" cy="383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Decoder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90" name="Google Shape;1190;p71"/>
            <p:cNvCxnSpPr/>
            <p:nvPr/>
          </p:nvCxnSpPr>
          <p:spPr>
            <a:xfrm>
              <a:off x="3154477" y="2514185"/>
              <a:ext cx="365392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91" name="Google Shape;1191;p71"/>
            <p:cNvCxnSpPr/>
            <p:nvPr/>
          </p:nvCxnSpPr>
          <p:spPr>
            <a:xfrm>
              <a:off x="8624813" y="2514185"/>
              <a:ext cx="365392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92" name="Google Shape;1192;p71"/>
            <p:cNvCxnSpPr/>
            <p:nvPr/>
          </p:nvCxnSpPr>
          <p:spPr>
            <a:xfrm>
              <a:off x="6637436" y="2514185"/>
              <a:ext cx="365392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93" name="Google Shape;1193;p71"/>
            <p:cNvCxnSpPr/>
            <p:nvPr/>
          </p:nvCxnSpPr>
          <p:spPr>
            <a:xfrm>
              <a:off x="5169516" y="2514185"/>
              <a:ext cx="365392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АВТОЭНКОДЕР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00" name="Google Shape;1200;p72"/>
          <p:cNvGrpSpPr/>
          <p:nvPr/>
        </p:nvGrpSpPr>
        <p:grpSpPr>
          <a:xfrm>
            <a:off x="4508440" y="4114799"/>
            <a:ext cx="2252301" cy="2171529"/>
            <a:chOff x="3965515" y="4749874"/>
            <a:chExt cx="1801069" cy="1736479"/>
          </a:xfrm>
        </p:grpSpPr>
        <p:cxnSp>
          <p:nvCxnSpPr>
            <p:cNvPr id="1201" name="Google Shape;1201;p72"/>
            <p:cNvCxnSpPr/>
            <p:nvPr/>
          </p:nvCxnSpPr>
          <p:spPr>
            <a:xfrm>
              <a:off x="3965515" y="6299413"/>
              <a:ext cx="1801069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2" name="Google Shape;1202;p72"/>
            <p:cNvCxnSpPr/>
            <p:nvPr/>
          </p:nvCxnSpPr>
          <p:spPr>
            <a:xfrm rot="10800000">
              <a:off x="419519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203" name="Google Shape;1203;p72"/>
          <p:cNvSpPr/>
          <p:nvPr/>
        </p:nvSpPr>
        <p:spPr>
          <a:xfrm>
            <a:off x="5753620" y="5011526"/>
            <a:ext cx="229711" cy="229711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72"/>
          <p:cNvSpPr/>
          <p:nvPr/>
        </p:nvSpPr>
        <p:spPr>
          <a:xfrm>
            <a:off x="2391288" y="4745448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05" name="Google Shape;1205;p72"/>
          <p:cNvGrpSpPr/>
          <p:nvPr/>
        </p:nvGrpSpPr>
        <p:grpSpPr>
          <a:xfrm>
            <a:off x="262100" y="1220794"/>
            <a:ext cx="11647614" cy="2474906"/>
            <a:chOff x="1200466" y="1227774"/>
            <a:chExt cx="9669281" cy="2054546"/>
          </a:xfrm>
        </p:grpSpPr>
        <p:pic>
          <p:nvPicPr>
            <p:cNvPr id="1206" name="Google Shape;1206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00466" y="1717513"/>
              <a:ext cx="1712607" cy="156480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207" name="Google Shape;1207;p72"/>
            <p:cNvGrpSpPr/>
            <p:nvPr/>
          </p:nvGrpSpPr>
          <p:grpSpPr>
            <a:xfrm>
              <a:off x="3712833" y="1766197"/>
              <a:ext cx="1298148" cy="1472304"/>
              <a:chOff x="6331733" y="2438419"/>
              <a:chExt cx="1567666" cy="1777981"/>
            </a:xfrm>
          </p:grpSpPr>
          <p:sp>
            <p:nvSpPr>
              <p:cNvPr id="1208" name="Google Shape;1208;p72"/>
              <p:cNvSpPr/>
              <p:nvPr/>
            </p:nvSpPr>
            <p:spPr>
              <a:xfrm rot="5400000">
                <a:off x="6226576" y="2543576"/>
                <a:ext cx="1777981" cy="1567666"/>
              </a:xfrm>
              <a:prstGeom prst="trapezoid">
                <a:avLst>
                  <a:gd fmla="val 25000" name="adj"/>
                </a:avLst>
              </a:prstGeom>
              <a:solidFill>
                <a:srgbClr val="283E00"/>
              </a:solidFill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1209" name="Google Shape;1209;p72"/>
              <p:cNvGrpSpPr/>
              <p:nvPr/>
            </p:nvGrpSpPr>
            <p:grpSpPr>
              <a:xfrm>
                <a:off x="6509952" y="2785957"/>
                <a:ext cx="1239616" cy="991977"/>
                <a:chOff x="4556352" y="2559881"/>
                <a:chExt cx="1466484" cy="1173523"/>
              </a:xfrm>
            </p:grpSpPr>
            <p:pic>
              <p:nvPicPr>
                <p:cNvPr descr="C:\Users\LK\Kocherga\gear.png" id="1210" name="Google Shape;1210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556352" y="2559881"/>
                  <a:ext cx="1011393" cy="10113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:\Users\LK\Kocherga\gear.png" id="1211" name="Google Shape;1211;p7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-619249">
                  <a:off x="5329937" y="3040505"/>
                  <a:ext cx="640689" cy="6406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212" name="Google Shape;1212;p72"/>
            <p:cNvSpPr/>
            <p:nvPr/>
          </p:nvSpPr>
          <p:spPr>
            <a:xfrm>
              <a:off x="3771432" y="1227774"/>
              <a:ext cx="129554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Encoder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13" name="Google Shape;1213;p72"/>
            <p:cNvGrpSpPr/>
            <p:nvPr/>
          </p:nvGrpSpPr>
          <p:grpSpPr>
            <a:xfrm>
              <a:off x="5765667" y="1917086"/>
              <a:ext cx="668864" cy="1168399"/>
              <a:chOff x="5848356" y="2222501"/>
              <a:chExt cx="668864" cy="1168399"/>
            </a:xfrm>
          </p:grpSpPr>
          <p:grpSp>
            <p:nvGrpSpPr>
              <p:cNvPr id="1214" name="Google Shape;1214;p72"/>
              <p:cNvGrpSpPr/>
              <p:nvPr/>
            </p:nvGrpSpPr>
            <p:grpSpPr>
              <a:xfrm>
                <a:off x="5848356" y="2222501"/>
                <a:ext cx="668864" cy="1168399"/>
                <a:chOff x="5848356" y="2222501"/>
                <a:chExt cx="668864" cy="2196962"/>
              </a:xfrm>
            </p:grpSpPr>
            <p:sp>
              <p:nvSpPr>
                <p:cNvPr id="1215" name="Google Shape;1215;p72"/>
                <p:cNvSpPr/>
                <p:nvPr/>
              </p:nvSpPr>
              <p:spPr>
                <a:xfrm>
                  <a:off x="5848356" y="2227646"/>
                  <a:ext cx="92612" cy="2191817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40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16" name="Google Shape;1216;p72"/>
                <p:cNvSpPr/>
                <p:nvPr/>
              </p:nvSpPr>
              <p:spPr>
                <a:xfrm rot="10800000">
                  <a:off x="6424608" y="2222501"/>
                  <a:ext cx="92612" cy="2191817"/>
                </a:xfrm>
                <a:prstGeom prst="leftBracket">
                  <a:avLst>
                    <a:gd fmla="val 8333" name="adj"/>
                  </a:avLst>
                </a:prstGeom>
                <a:noFill/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40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217" name="Google Shape;1217;p72"/>
              <p:cNvSpPr/>
              <p:nvPr/>
            </p:nvSpPr>
            <p:spPr>
              <a:xfrm rot="5400000">
                <a:off x="6004508" y="2881861"/>
                <a:ext cx="356559" cy="359974"/>
              </a:xfrm>
              <a:prstGeom prst="rect">
                <a:avLst/>
              </a:prstGeom>
              <a:solidFill>
                <a:srgbClr val="0A2761"/>
              </a:solidFill>
              <a:ln cap="flat" cmpd="sng" w="28575">
                <a:solidFill>
                  <a:srgbClr val="79A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18" name="Google Shape;1218;p72"/>
              <p:cNvSpPr/>
              <p:nvPr/>
            </p:nvSpPr>
            <p:spPr>
              <a:xfrm rot="5400000">
                <a:off x="6004508" y="2349833"/>
                <a:ext cx="356559" cy="359974"/>
              </a:xfrm>
              <a:prstGeom prst="rect">
                <a:avLst/>
              </a:prstGeom>
              <a:solidFill>
                <a:srgbClr val="0A2761"/>
              </a:solidFill>
              <a:ln cap="flat" cmpd="sng" w="28575">
                <a:solidFill>
                  <a:srgbClr val="79A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219" name="Google Shape;1219;p72"/>
            <p:cNvGrpSpPr/>
            <p:nvPr/>
          </p:nvGrpSpPr>
          <p:grpSpPr>
            <a:xfrm>
              <a:off x="7166356" y="1689996"/>
              <a:ext cx="1298148" cy="1472304"/>
              <a:chOff x="7206359" y="2090045"/>
              <a:chExt cx="1696342" cy="1923919"/>
            </a:xfrm>
          </p:grpSpPr>
          <p:sp>
            <p:nvSpPr>
              <p:cNvPr id="1220" name="Google Shape;1220;p72"/>
              <p:cNvSpPr/>
              <p:nvPr/>
            </p:nvSpPr>
            <p:spPr>
              <a:xfrm rot="-5400000">
                <a:off x="7092570" y="2203834"/>
                <a:ext cx="1923919" cy="1696342"/>
              </a:xfrm>
              <a:prstGeom prst="trapezoid">
                <a:avLst>
                  <a:gd fmla="val 25000" name="adj"/>
                </a:avLst>
              </a:prstGeom>
              <a:solidFill>
                <a:srgbClr val="283E00"/>
              </a:solidFill>
              <a:ln cap="flat" cmpd="sng" w="28575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1221" name="Google Shape;1221;p72"/>
              <p:cNvGrpSpPr/>
              <p:nvPr/>
            </p:nvGrpSpPr>
            <p:grpSpPr>
              <a:xfrm>
                <a:off x="7399205" y="2593110"/>
                <a:ext cx="1341365" cy="1073399"/>
                <a:chOff x="4556352" y="2559881"/>
                <a:chExt cx="1466484" cy="1173523"/>
              </a:xfrm>
            </p:grpSpPr>
            <p:pic>
              <p:nvPicPr>
                <p:cNvPr descr="C:\Users\LK\Kocherga\gear.png" id="1222" name="Google Shape;1222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556352" y="2559881"/>
                  <a:ext cx="1011393" cy="10113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:\Users\LK\Kocherga\gear.png" id="1223" name="Google Shape;1223;p7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-619249">
                  <a:off x="5329937" y="3040505"/>
                  <a:ext cx="640689" cy="6406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224" name="Google Shape;1224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57140" y="1710155"/>
              <a:ext cx="1712607" cy="156480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25" name="Google Shape;1225;p72"/>
            <p:cNvSpPr/>
            <p:nvPr/>
          </p:nvSpPr>
          <p:spPr>
            <a:xfrm>
              <a:off x="7259463" y="1227774"/>
              <a:ext cx="1095461" cy="383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Decoder</a:t>
              </a:r>
              <a:endPara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226" name="Google Shape;1226;p72"/>
            <p:cNvCxnSpPr/>
            <p:nvPr/>
          </p:nvCxnSpPr>
          <p:spPr>
            <a:xfrm>
              <a:off x="3154477" y="2514185"/>
              <a:ext cx="365392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27" name="Google Shape;1227;p72"/>
            <p:cNvCxnSpPr/>
            <p:nvPr/>
          </p:nvCxnSpPr>
          <p:spPr>
            <a:xfrm>
              <a:off x="8624813" y="2514185"/>
              <a:ext cx="365392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28" name="Google Shape;1228;p72"/>
            <p:cNvCxnSpPr/>
            <p:nvPr/>
          </p:nvCxnSpPr>
          <p:spPr>
            <a:xfrm>
              <a:off x="6637436" y="2514185"/>
              <a:ext cx="365392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29" name="Google Shape;1229;p72"/>
            <p:cNvCxnSpPr/>
            <p:nvPr/>
          </p:nvCxnSpPr>
          <p:spPr>
            <a:xfrm>
              <a:off x="5169516" y="2514185"/>
              <a:ext cx="365392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ВОСПРИЯТИЕ И ТВОРЧЕСТВО</a:t>
            </a: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9464040" y="3441972"/>
            <a:ext cx="792525" cy="4552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389" y="3207823"/>
            <a:ext cx="1359188" cy="1086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/>
          <p:nvPr/>
        </p:nvSpPr>
        <p:spPr>
          <a:xfrm rot="10800000">
            <a:off x="7755417" y="4538428"/>
            <a:ext cx="1080121" cy="106972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8"/>
          <p:cNvSpPr/>
          <p:nvPr/>
        </p:nvSpPr>
        <p:spPr>
          <a:xfrm rot="5400000">
            <a:off x="7755417" y="1922958"/>
            <a:ext cx="1080121" cy="106972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0" name="Google Shape;200;p28"/>
          <p:cNvGrpSpPr/>
          <p:nvPr/>
        </p:nvGrpSpPr>
        <p:grpSpPr>
          <a:xfrm>
            <a:off x="5259068" y="4042956"/>
            <a:ext cx="1933546" cy="2386277"/>
            <a:chOff x="4531622" y="4116970"/>
            <a:chExt cx="1933546" cy="2386277"/>
          </a:xfrm>
        </p:grpSpPr>
        <p:pic>
          <p:nvPicPr>
            <p:cNvPr id="201" name="Google Shape;20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1622" y="5357977"/>
              <a:ext cx="1933546" cy="1145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8"/>
            <p:cNvPicPr preferRelativeResize="0"/>
            <p:nvPr/>
          </p:nvPicPr>
          <p:blipFill rotWithShape="1">
            <a:blip r:embed="rId5">
              <a:alphaModFix/>
            </a:blip>
            <a:srcRect b="21460" l="1347" r="35350" t="29844"/>
            <a:stretch/>
          </p:blipFill>
          <p:spPr>
            <a:xfrm>
              <a:off x="4531622" y="4116970"/>
              <a:ext cx="1927862" cy="11122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28"/>
          <p:cNvGrpSpPr/>
          <p:nvPr/>
        </p:nvGrpSpPr>
        <p:grpSpPr>
          <a:xfrm>
            <a:off x="5261910" y="1039981"/>
            <a:ext cx="1927862" cy="2343487"/>
            <a:chOff x="3551833" y="1171966"/>
            <a:chExt cx="1927862" cy="2343487"/>
          </a:xfrm>
        </p:grpSpPr>
        <p:pic>
          <p:nvPicPr>
            <p:cNvPr id="204" name="Google Shape;204;p28"/>
            <p:cNvPicPr preferRelativeResize="0"/>
            <p:nvPr/>
          </p:nvPicPr>
          <p:blipFill rotWithShape="1">
            <a:blip r:embed="rId6">
              <a:alphaModFix/>
            </a:blip>
            <a:srcRect b="33971" l="0" r="60435" t="29897"/>
            <a:stretch/>
          </p:blipFill>
          <p:spPr>
            <a:xfrm>
              <a:off x="3551833" y="1171966"/>
              <a:ext cx="1927862" cy="1080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8"/>
            <p:cNvPicPr preferRelativeResize="0"/>
            <p:nvPr/>
          </p:nvPicPr>
          <p:blipFill rotWithShape="1">
            <a:blip r:embed="rId7">
              <a:alphaModFix/>
            </a:blip>
            <a:srcRect b="7440" l="20603" r="2577" t="12225"/>
            <a:stretch/>
          </p:blipFill>
          <p:spPr>
            <a:xfrm>
              <a:off x="3551833" y="2348880"/>
              <a:ext cx="1927862" cy="11665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28"/>
          <p:cNvGrpSpPr/>
          <p:nvPr/>
        </p:nvGrpSpPr>
        <p:grpSpPr>
          <a:xfrm>
            <a:off x="1157373" y="4092868"/>
            <a:ext cx="2912477" cy="2336366"/>
            <a:chOff x="4362776" y="2859940"/>
            <a:chExt cx="3952687" cy="3053341"/>
          </a:xfrm>
        </p:grpSpPr>
        <p:pic>
          <p:nvPicPr>
            <p:cNvPr id="207" name="Google Shape;207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62776" y="2859940"/>
              <a:ext cx="2049130" cy="3053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37177" y="4416554"/>
              <a:ext cx="1778286" cy="1496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537177" y="2859940"/>
              <a:ext cx="1778286" cy="1433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8"/>
          <p:cNvSpPr/>
          <p:nvPr/>
        </p:nvSpPr>
        <p:spPr>
          <a:xfrm rot="10800000">
            <a:off x="4336264" y="4857903"/>
            <a:ext cx="687856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11" name="Google Shape;211;p28"/>
          <p:cNvGrpSpPr/>
          <p:nvPr/>
        </p:nvGrpSpPr>
        <p:grpSpPr>
          <a:xfrm>
            <a:off x="1157373" y="1045151"/>
            <a:ext cx="2912477" cy="2343487"/>
            <a:chOff x="374610" y="1243973"/>
            <a:chExt cx="3409050" cy="2343487"/>
          </a:xfrm>
        </p:grpSpPr>
        <p:pic>
          <p:nvPicPr>
            <p:cNvPr id="212" name="Google Shape;212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4610" y="1243973"/>
              <a:ext cx="3409050" cy="1577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74610" y="2907030"/>
              <a:ext cx="3409050" cy="6804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28"/>
          <p:cNvSpPr/>
          <p:nvPr/>
        </p:nvSpPr>
        <p:spPr>
          <a:xfrm>
            <a:off x="4336264" y="2021221"/>
            <a:ext cx="687856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7638877" y="1111988"/>
            <a:ext cx="2664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Восприятие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7683698" y="5778471"/>
            <a:ext cx="2664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Творчество</a:t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5120056" y="3475656"/>
            <a:ext cx="2211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Интерфейс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12692" y="3049309"/>
            <a:ext cx="929230" cy="112976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9906767" y="2454675"/>
            <a:ext cx="18518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Концепт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6" name="Google Shape;123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66" y="1717513"/>
            <a:ext cx="1712607" cy="1564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37" name="Google Shape;1237;p73"/>
          <p:cNvGrpSpPr/>
          <p:nvPr/>
        </p:nvGrpSpPr>
        <p:grpSpPr>
          <a:xfrm>
            <a:off x="2785733" y="1766197"/>
            <a:ext cx="1298148" cy="1472304"/>
            <a:chOff x="6331733" y="2438419"/>
            <a:chExt cx="1567666" cy="1777981"/>
          </a:xfrm>
        </p:grpSpPr>
        <p:sp>
          <p:nvSpPr>
            <p:cNvPr id="1238" name="Google Shape;1238;p7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39" name="Google Shape;1239;p7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240" name="Google Shape;1240;p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241" name="Google Shape;1241;p7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42" name="Google Shape;1242;p73"/>
          <p:cNvSpPr/>
          <p:nvPr/>
        </p:nvSpPr>
        <p:spPr>
          <a:xfrm>
            <a:off x="2844332" y="1227774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43" name="Google Shape;1243;p73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244" name="Google Shape;1244;p73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45" name="Google Shape;1245;p73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1246" name="Google Shape;1246;p73"/>
          <p:cNvCxnSpPr/>
          <p:nvPr/>
        </p:nvCxnSpPr>
        <p:spPr>
          <a:xfrm>
            <a:off x="2227377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47" name="Google Shape;1247;p73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8" name="Google Shape;1248;p73"/>
          <p:cNvCxnSpPr/>
          <p:nvPr/>
        </p:nvCxnSpPr>
        <p:spPr>
          <a:xfrm>
            <a:off x="4242416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55" name="Google Shape;125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66" y="1717513"/>
            <a:ext cx="1712607" cy="1564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56" name="Google Shape;1256;p74"/>
          <p:cNvGrpSpPr/>
          <p:nvPr/>
        </p:nvGrpSpPr>
        <p:grpSpPr>
          <a:xfrm>
            <a:off x="2785733" y="1766197"/>
            <a:ext cx="1298148" cy="1472304"/>
            <a:chOff x="6331733" y="2438419"/>
            <a:chExt cx="1567666" cy="1777981"/>
          </a:xfrm>
        </p:grpSpPr>
        <p:sp>
          <p:nvSpPr>
            <p:cNvPr id="1257" name="Google Shape;1257;p7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58" name="Google Shape;1258;p7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259" name="Google Shape;1259;p7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260" name="Google Shape;1260;p7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61" name="Google Shape;1261;p74"/>
          <p:cNvSpPr/>
          <p:nvPr/>
        </p:nvSpPr>
        <p:spPr>
          <a:xfrm>
            <a:off x="2844332" y="1227774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62" name="Google Shape;1262;p74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263" name="Google Shape;1263;p74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64" name="Google Shape;1264;p74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265" name="Google Shape;1265;p74"/>
          <p:cNvGrpSpPr/>
          <p:nvPr/>
        </p:nvGrpSpPr>
        <p:grpSpPr>
          <a:xfrm>
            <a:off x="5500316" y="1904386"/>
            <a:ext cx="668864" cy="1168399"/>
            <a:chOff x="5848356" y="2222501"/>
            <a:chExt cx="668864" cy="2196962"/>
          </a:xfrm>
        </p:grpSpPr>
        <p:sp>
          <p:nvSpPr>
            <p:cNvPr id="1266" name="Google Shape;1266;p74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74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68" name="Google Shape;1268;p74"/>
          <p:cNvSpPr/>
          <p:nvPr/>
        </p:nvSpPr>
        <p:spPr>
          <a:xfrm rot="5400000">
            <a:off x="5656468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9" name="Google Shape;1269;p74"/>
          <p:cNvSpPr/>
          <p:nvPr/>
        </p:nvSpPr>
        <p:spPr>
          <a:xfrm rot="5400000">
            <a:off x="5656468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70" name="Google Shape;1270;p74"/>
          <p:cNvGrpSpPr/>
          <p:nvPr/>
        </p:nvGrpSpPr>
        <p:grpSpPr>
          <a:xfrm>
            <a:off x="4724267" y="1904386"/>
            <a:ext cx="668864" cy="1168399"/>
            <a:chOff x="5848356" y="2222501"/>
            <a:chExt cx="668864" cy="2196962"/>
          </a:xfrm>
        </p:grpSpPr>
        <p:sp>
          <p:nvSpPr>
            <p:cNvPr id="1271" name="Google Shape;1271;p74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74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73" name="Google Shape;1273;p74"/>
          <p:cNvSpPr/>
          <p:nvPr/>
        </p:nvSpPr>
        <p:spPr>
          <a:xfrm rot="5400000">
            <a:off x="4880419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4" name="Google Shape;1274;p74"/>
          <p:cNvSpPr/>
          <p:nvPr/>
        </p:nvSpPr>
        <p:spPr>
          <a:xfrm rot="5400000">
            <a:off x="4880419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75" name="Google Shape;1275;p74"/>
          <p:cNvCxnSpPr/>
          <p:nvPr/>
        </p:nvCxnSpPr>
        <p:spPr>
          <a:xfrm>
            <a:off x="6485500" y="1412875"/>
            <a:ext cx="0" cy="1958975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76" name="Google Shape;1276;p74"/>
          <p:cNvSpPr/>
          <p:nvPr/>
        </p:nvSpPr>
        <p:spPr>
          <a:xfrm>
            <a:off x="4844582" y="1294449"/>
            <a:ext cx="498855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277" name="Google Shape;1277;p74"/>
          <p:cNvSpPr/>
          <p:nvPr/>
        </p:nvSpPr>
        <p:spPr>
          <a:xfrm>
            <a:off x="5603407" y="1303974"/>
            <a:ext cx="510845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278" name="Google Shape;1278;p74"/>
          <p:cNvCxnSpPr/>
          <p:nvPr/>
        </p:nvCxnSpPr>
        <p:spPr>
          <a:xfrm>
            <a:off x="2227377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79" name="Google Shape;1279;p74"/>
          <p:cNvCxnSpPr/>
          <p:nvPr/>
        </p:nvCxnSpPr>
        <p:spPr>
          <a:xfrm>
            <a:off x="4242416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80" name="Google Shape;1280;p74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7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87" name="Google Shape;128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66" y="1717513"/>
            <a:ext cx="1712607" cy="1564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88" name="Google Shape;1288;p75"/>
          <p:cNvGrpSpPr/>
          <p:nvPr/>
        </p:nvGrpSpPr>
        <p:grpSpPr>
          <a:xfrm>
            <a:off x="2785733" y="1766197"/>
            <a:ext cx="1298148" cy="1472304"/>
            <a:chOff x="6331733" y="2438419"/>
            <a:chExt cx="1567666" cy="1777981"/>
          </a:xfrm>
        </p:grpSpPr>
        <p:sp>
          <p:nvSpPr>
            <p:cNvPr id="1289" name="Google Shape;1289;p7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90" name="Google Shape;1290;p7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291" name="Google Shape;1291;p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292" name="Google Shape;1292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93" name="Google Shape;1293;p75"/>
          <p:cNvSpPr/>
          <p:nvPr/>
        </p:nvSpPr>
        <p:spPr>
          <a:xfrm>
            <a:off x="2844332" y="1227774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94" name="Google Shape;1294;p75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295" name="Google Shape;1295;p75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96" name="Google Shape;1296;p75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297" name="Google Shape;1297;p75"/>
          <p:cNvGrpSpPr/>
          <p:nvPr/>
        </p:nvGrpSpPr>
        <p:grpSpPr>
          <a:xfrm>
            <a:off x="4323079" y="4089890"/>
            <a:ext cx="2320931" cy="1779748"/>
            <a:chOff x="7162800" y="4305300"/>
            <a:chExt cx="1779748" cy="1779748"/>
          </a:xfrm>
        </p:grpSpPr>
        <p:sp>
          <p:nvSpPr>
            <p:cNvPr id="1298" name="Google Shape;1298;p75"/>
            <p:cNvSpPr/>
            <p:nvPr/>
          </p:nvSpPr>
          <p:spPr>
            <a:xfrm>
              <a:off x="7162800" y="4305300"/>
              <a:ext cx="1779748" cy="1779748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75"/>
            <p:cNvSpPr/>
            <p:nvPr/>
          </p:nvSpPr>
          <p:spPr>
            <a:xfrm>
              <a:off x="7322424" y="4464924"/>
              <a:ext cx="1460500" cy="14605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75"/>
            <p:cNvSpPr/>
            <p:nvPr/>
          </p:nvSpPr>
          <p:spPr>
            <a:xfrm>
              <a:off x="7531974" y="4674474"/>
              <a:ext cx="1041400" cy="10414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75"/>
            <p:cNvSpPr/>
            <p:nvPr/>
          </p:nvSpPr>
          <p:spPr>
            <a:xfrm>
              <a:off x="7785974" y="4928474"/>
              <a:ext cx="533400" cy="5334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75"/>
            <p:cNvSpPr/>
            <p:nvPr/>
          </p:nvSpPr>
          <p:spPr>
            <a:xfrm>
              <a:off x="7976474" y="5118974"/>
              <a:ext cx="152400" cy="1524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03" name="Google Shape;1303;p75"/>
          <p:cNvGrpSpPr/>
          <p:nvPr/>
        </p:nvGrpSpPr>
        <p:grpSpPr>
          <a:xfrm>
            <a:off x="5500316" y="1904386"/>
            <a:ext cx="668864" cy="1168399"/>
            <a:chOff x="5848356" y="2222501"/>
            <a:chExt cx="668864" cy="2196962"/>
          </a:xfrm>
        </p:grpSpPr>
        <p:sp>
          <p:nvSpPr>
            <p:cNvPr id="1304" name="Google Shape;1304;p75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75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06" name="Google Shape;1306;p75"/>
          <p:cNvSpPr/>
          <p:nvPr/>
        </p:nvSpPr>
        <p:spPr>
          <a:xfrm rot="5400000">
            <a:off x="5656468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7" name="Google Shape;1307;p75"/>
          <p:cNvSpPr/>
          <p:nvPr/>
        </p:nvSpPr>
        <p:spPr>
          <a:xfrm rot="5400000">
            <a:off x="5656468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08" name="Google Shape;1308;p75"/>
          <p:cNvGrpSpPr/>
          <p:nvPr/>
        </p:nvGrpSpPr>
        <p:grpSpPr>
          <a:xfrm>
            <a:off x="4724267" y="1904386"/>
            <a:ext cx="668864" cy="1168399"/>
            <a:chOff x="5848356" y="2222501"/>
            <a:chExt cx="668864" cy="2196962"/>
          </a:xfrm>
        </p:grpSpPr>
        <p:sp>
          <p:nvSpPr>
            <p:cNvPr id="1309" name="Google Shape;1309;p75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75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11" name="Google Shape;1311;p75"/>
          <p:cNvSpPr/>
          <p:nvPr/>
        </p:nvSpPr>
        <p:spPr>
          <a:xfrm rot="5400000">
            <a:off x="4880419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2" name="Google Shape;1312;p75"/>
          <p:cNvSpPr/>
          <p:nvPr/>
        </p:nvSpPr>
        <p:spPr>
          <a:xfrm rot="5400000">
            <a:off x="4880419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13" name="Google Shape;1313;p75"/>
          <p:cNvCxnSpPr/>
          <p:nvPr/>
        </p:nvCxnSpPr>
        <p:spPr>
          <a:xfrm>
            <a:off x="6485500" y="1412875"/>
            <a:ext cx="0" cy="1958975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14" name="Google Shape;1314;p75"/>
          <p:cNvSpPr/>
          <p:nvPr/>
        </p:nvSpPr>
        <p:spPr>
          <a:xfrm>
            <a:off x="4844582" y="1294449"/>
            <a:ext cx="498855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15" name="Google Shape;1315;p75"/>
          <p:cNvSpPr/>
          <p:nvPr/>
        </p:nvSpPr>
        <p:spPr>
          <a:xfrm>
            <a:off x="5603407" y="1303974"/>
            <a:ext cx="510845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16" name="Google Shape;1316;p75"/>
          <p:cNvSpPr/>
          <p:nvPr/>
        </p:nvSpPr>
        <p:spPr>
          <a:xfrm>
            <a:off x="7585163" y="4338045"/>
            <a:ext cx="2443041" cy="12003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7106" l="-1994" r="-5984" t="-40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317" name="Google Shape;1317;p75"/>
          <p:cNvCxnSpPr/>
          <p:nvPr/>
        </p:nvCxnSpPr>
        <p:spPr>
          <a:xfrm>
            <a:off x="2227377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18" name="Google Shape;1318;p75"/>
          <p:cNvCxnSpPr/>
          <p:nvPr/>
        </p:nvCxnSpPr>
        <p:spPr>
          <a:xfrm>
            <a:off x="4242416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19" name="Google Shape;1319;p75"/>
          <p:cNvSpPr/>
          <p:nvPr/>
        </p:nvSpPr>
        <p:spPr>
          <a:xfrm rot="5400000">
            <a:off x="5288018" y="2698383"/>
            <a:ext cx="405118" cy="2226845"/>
          </a:xfrm>
          <a:prstGeom prst="leftBrace">
            <a:avLst>
              <a:gd fmla="val 35848" name="adj1"/>
              <a:gd fmla="val 50000" name="adj2"/>
            </a:avLst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0" name="Google Shape;1320;p75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21" name="Google Shape;1321;p75"/>
          <p:cNvCxnSpPr/>
          <p:nvPr/>
        </p:nvCxnSpPr>
        <p:spPr>
          <a:xfrm rot="5400000">
            <a:off x="5423149" y="3290413"/>
            <a:ext cx="665700" cy="1575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22" name="Google Shape;1322;p75"/>
          <p:cNvCxnSpPr/>
          <p:nvPr/>
        </p:nvCxnSpPr>
        <p:spPr>
          <a:xfrm flipH="1" rot="-5400000">
            <a:off x="4857999" y="3237012"/>
            <a:ext cx="665700" cy="2643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29" name="Google Shape;132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66" y="1717513"/>
            <a:ext cx="1712607" cy="1564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30" name="Google Shape;1330;p76"/>
          <p:cNvGrpSpPr/>
          <p:nvPr/>
        </p:nvGrpSpPr>
        <p:grpSpPr>
          <a:xfrm>
            <a:off x="2785733" y="1766197"/>
            <a:ext cx="1298148" cy="1472304"/>
            <a:chOff x="6331733" y="2438419"/>
            <a:chExt cx="1567666" cy="1777981"/>
          </a:xfrm>
        </p:grpSpPr>
        <p:sp>
          <p:nvSpPr>
            <p:cNvPr id="1331" name="Google Shape;1331;p7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32" name="Google Shape;1332;p7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33" name="Google Shape;1333;p7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34" name="Google Shape;1334;p7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35" name="Google Shape;1335;p76"/>
          <p:cNvSpPr/>
          <p:nvPr/>
        </p:nvSpPr>
        <p:spPr>
          <a:xfrm>
            <a:off x="2844332" y="1227774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36" name="Google Shape;1336;p76"/>
          <p:cNvGrpSpPr/>
          <p:nvPr/>
        </p:nvGrpSpPr>
        <p:grpSpPr>
          <a:xfrm>
            <a:off x="6807067" y="1917086"/>
            <a:ext cx="668864" cy="1168399"/>
            <a:chOff x="5848356" y="2222501"/>
            <a:chExt cx="668864" cy="1168399"/>
          </a:xfrm>
        </p:grpSpPr>
        <p:grpSp>
          <p:nvGrpSpPr>
            <p:cNvPr id="1337" name="Google Shape;1337;p76"/>
            <p:cNvGrpSpPr/>
            <p:nvPr/>
          </p:nvGrpSpPr>
          <p:grpSpPr>
            <a:xfrm>
              <a:off x="5848356" y="2222501"/>
              <a:ext cx="668864" cy="1168399"/>
              <a:chOff x="5848356" y="2222501"/>
              <a:chExt cx="668864" cy="2196962"/>
            </a:xfrm>
          </p:grpSpPr>
          <p:sp>
            <p:nvSpPr>
              <p:cNvPr id="1338" name="Google Shape;1338;p76"/>
              <p:cNvSpPr/>
              <p:nvPr/>
            </p:nvSpPr>
            <p:spPr>
              <a:xfrm>
                <a:off x="5848356" y="2227646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339" name="Google Shape;1339;p76"/>
              <p:cNvSpPr/>
              <p:nvPr/>
            </p:nvSpPr>
            <p:spPr>
              <a:xfrm rot="10800000">
                <a:off x="6424608" y="2222501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340" name="Google Shape;1340;p76"/>
            <p:cNvSpPr/>
            <p:nvPr/>
          </p:nvSpPr>
          <p:spPr>
            <a:xfrm rot="5400000">
              <a:off x="6004508" y="288186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76"/>
            <p:cNvSpPr/>
            <p:nvPr/>
          </p:nvSpPr>
          <p:spPr>
            <a:xfrm rot="5400000">
              <a:off x="6004508" y="2349833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42" name="Google Shape;1342;p76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343" name="Google Shape;1343;p76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4" name="Google Shape;1344;p76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345" name="Google Shape;1345;p76"/>
          <p:cNvGrpSpPr/>
          <p:nvPr/>
        </p:nvGrpSpPr>
        <p:grpSpPr>
          <a:xfrm>
            <a:off x="4323079" y="4089890"/>
            <a:ext cx="2320931" cy="1779748"/>
            <a:chOff x="7162800" y="4305300"/>
            <a:chExt cx="1779748" cy="1779748"/>
          </a:xfrm>
        </p:grpSpPr>
        <p:sp>
          <p:nvSpPr>
            <p:cNvPr id="1346" name="Google Shape;1346;p76"/>
            <p:cNvSpPr/>
            <p:nvPr/>
          </p:nvSpPr>
          <p:spPr>
            <a:xfrm>
              <a:off x="7162800" y="4305300"/>
              <a:ext cx="1779748" cy="1779748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76"/>
            <p:cNvSpPr/>
            <p:nvPr/>
          </p:nvSpPr>
          <p:spPr>
            <a:xfrm>
              <a:off x="7322424" y="4464924"/>
              <a:ext cx="1460500" cy="14605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76"/>
            <p:cNvSpPr/>
            <p:nvPr/>
          </p:nvSpPr>
          <p:spPr>
            <a:xfrm>
              <a:off x="7531974" y="4674474"/>
              <a:ext cx="1041400" cy="10414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76"/>
            <p:cNvSpPr/>
            <p:nvPr/>
          </p:nvSpPr>
          <p:spPr>
            <a:xfrm>
              <a:off x="7785974" y="4928474"/>
              <a:ext cx="533400" cy="5334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76"/>
            <p:cNvSpPr/>
            <p:nvPr/>
          </p:nvSpPr>
          <p:spPr>
            <a:xfrm>
              <a:off x="7976474" y="5118974"/>
              <a:ext cx="152400" cy="1524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51" name="Google Shape;1351;p76"/>
          <p:cNvGrpSpPr/>
          <p:nvPr/>
        </p:nvGrpSpPr>
        <p:grpSpPr>
          <a:xfrm>
            <a:off x="5500316" y="1904386"/>
            <a:ext cx="668864" cy="1168399"/>
            <a:chOff x="5848356" y="2222501"/>
            <a:chExt cx="668864" cy="2196962"/>
          </a:xfrm>
        </p:grpSpPr>
        <p:sp>
          <p:nvSpPr>
            <p:cNvPr id="1352" name="Google Shape;1352;p76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76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54" name="Google Shape;1354;p76"/>
          <p:cNvSpPr/>
          <p:nvPr/>
        </p:nvSpPr>
        <p:spPr>
          <a:xfrm rot="5400000">
            <a:off x="5656468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5" name="Google Shape;1355;p76"/>
          <p:cNvSpPr/>
          <p:nvPr/>
        </p:nvSpPr>
        <p:spPr>
          <a:xfrm rot="5400000">
            <a:off x="5656468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56" name="Google Shape;1356;p76"/>
          <p:cNvGrpSpPr/>
          <p:nvPr/>
        </p:nvGrpSpPr>
        <p:grpSpPr>
          <a:xfrm>
            <a:off x="4724267" y="1904386"/>
            <a:ext cx="668864" cy="1168399"/>
            <a:chOff x="5848356" y="2222501"/>
            <a:chExt cx="668864" cy="2196962"/>
          </a:xfrm>
        </p:grpSpPr>
        <p:sp>
          <p:nvSpPr>
            <p:cNvPr id="1357" name="Google Shape;1357;p76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76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59" name="Google Shape;1359;p76"/>
          <p:cNvSpPr/>
          <p:nvPr/>
        </p:nvSpPr>
        <p:spPr>
          <a:xfrm rot="5400000">
            <a:off x="4880419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0" name="Google Shape;1360;p76"/>
          <p:cNvSpPr/>
          <p:nvPr/>
        </p:nvSpPr>
        <p:spPr>
          <a:xfrm rot="5400000">
            <a:off x="4880419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61" name="Google Shape;1361;p76"/>
          <p:cNvCxnSpPr/>
          <p:nvPr/>
        </p:nvCxnSpPr>
        <p:spPr>
          <a:xfrm>
            <a:off x="6485500" y="1412875"/>
            <a:ext cx="0" cy="1958975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62" name="Google Shape;1362;p76"/>
          <p:cNvSpPr/>
          <p:nvPr/>
        </p:nvSpPr>
        <p:spPr>
          <a:xfrm>
            <a:off x="4844582" y="1294449"/>
            <a:ext cx="498855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63" name="Google Shape;1363;p76"/>
          <p:cNvSpPr/>
          <p:nvPr/>
        </p:nvSpPr>
        <p:spPr>
          <a:xfrm>
            <a:off x="5603407" y="1303974"/>
            <a:ext cx="510845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364" name="Google Shape;1364;p76"/>
          <p:cNvSpPr/>
          <p:nvPr/>
        </p:nvSpPr>
        <p:spPr>
          <a:xfrm>
            <a:off x="5956778" y="4811742"/>
            <a:ext cx="229711" cy="229711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5" name="Google Shape;1365;p76"/>
          <p:cNvSpPr/>
          <p:nvPr/>
        </p:nvSpPr>
        <p:spPr>
          <a:xfrm>
            <a:off x="7585163" y="4338045"/>
            <a:ext cx="2443041" cy="12003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7106" l="-1994" r="-5984" t="-40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366" name="Google Shape;1366;p76"/>
          <p:cNvCxnSpPr/>
          <p:nvPr/>
        </p:nvCxnSpPr>
        <p:spPr>
          <a:xfrm>
            <a:off x="2227377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67" name="Google Shape;1367;p76"/>
          <p:cNvCxnSpPr/>
          <p:nvPr/>
        </p:nvCxnSpPr>
        <p:spPr>
          <a:xfrm>
            <a:off x="4242416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68" name="Google Shape;1368;p76"/>
          <p:cNvSpPr/>
          <p:nvPr/>
        </p:nvSpPr>
        <p:spPr>
          <a:xfrm rot="5400000">
            <a:off x="5288018" y="2698383"/>
            <a:ext cx="405118" cy="2226845"/>
          </a:xfrm>
          <a:prstGeom prst="leftBrace">
            <a:avLst>
              <a:gd fmla="val 35848" name="adj1"/>
              <a:gd fmla="val 50000" name="adj2"/>
            </a:avLst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69" name="Google Shape;1369;p76"/>
          <p:cNvCxnSpPr/>
          <p:nvPr/>
        </p:nvCxnSpPr>
        <p:spPr>
          <a:xfrm rot="5400000">
            <a:off x="5423149" y="3290413"/>
            <a:ext cx="665700" cy="1575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70" name="Google Shape;1370;p76"/>
          <p:cNvCxnSpPr/>
          <p:nvPr/>
        </p:nvCxnSpPr>
        <p:spPr>
          <a:xfrm flipH="1" rot="-5400000">
            <a:off x="4857999" y="3237012"/>
            <a:ext cx="665700" cy="2643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71" name="Google Shape;1371;p76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72" name="Google Shape;1372;p76"/>
          <p:cNvCxnSpPr/>
          <p:nvPr/>
        </p:nvCxnSpPr>
        <p:spPr>
          <a:xfrm rot="-5400000">
            <a:off x="5746389" y="3522898"/>
            <a:ext cx="1843800" cy="9636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79" name="Google Shape;137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66" y="1717513"/>
            <a:ext cx="1712607" cy="1564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80" name="Google Shape;1380;p77"/>
          <p:cNvGrpSpPr/>
          <p:nvPr/>
        </p:nvGrpSpPr>
        <p:grpSpPr>
          <a:xfrm>
            <a:off x="2785733" y="1766197"/>
            <a:ext cx="1298148" cy="1472304"/>
            <a:chOff x="6331733" y="2438419"/>
            <a:chExt cx="1567666" cy="1777981"/>
          </a:xfrm>
        </p:grpSpPr>
        <p:sp>
          <p:nvSpPr>
            <p:cNvPr id="1381" name="Google Shape;1381;p77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82" name="Google Shape;1382;p77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83" name="Google Shape;1383;p7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84" name="Google Shape;1384;p7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85" name="Google Shape;1385;p77"/>
          <p:cNvSpPr/>
          <p:nvPr/>
        </p:nvSpPr>
        <p:spPr>
          <a:xfrm>
            <a:off x="2844332" y="1227774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86" name="Google Shape;1386;p77"/>
          <p:cNvGrpSpPr/>
          <p:nvPr/>
        </p:nvGrpSpPr>
        <p:grpSpPr>
          <a:xfrm>
            <a:off x="6807067" y="1917086"/>
            <a:ext cx="668864" cy="1168399"/>
            <a:chOff x="5848356" y="2222501"/>
            <a:chExt cx="668864" cy="1168399"/>
          </a:xfrm>
        </p:grpSpPr>
        <p:grpSp>
          <p:nvGrpSpPr>
            <p:cNvPr id="1387" name="Google Shape;1387;p77"/>
            <p:cNvGrpSpPr/>
            <p:nvPr/>
          </p:nvGrpSpPr>
          <p:grpSpPr>
            <a:xfrm>
              <a:off x="5848356" y="2222501"/>
              <a:ext cx="668864" cy="1168399"/>
              <a:chOff x="5848356" y="2222501"/>
              <a:chExt cx="668864" cy="2196962"/>
            </a:xfrm>
          </p:grpSpPr>
          <p:sp>
            <p:nvSpPr>
              <p:cNvPr id="1388" name="Google Shape;1388;p77"/>
              <p:cNvSpPr/>
              <p:nvPr/>
            </p:nvSpPr>
            <p:spPr>
              <a:xfrm>
                <a:off x="5848356" y="2227646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389" name="Google Shape;1389;p77"/>
              <p:cNvSpPr/>
              <p:nvPr/>
            </p:nvSpPr>
            <p:spPr>
              <a:xfrm rot="10800000">
                <a:off x="6424608" y="2222501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390" name="Google Shape;1390;p77"/>
            <p:cNvSpPr/>
            <p:nvPr/>
          </p:nvSpPr>
          <p:spPr>
            <a:xfrm rot="5400000">
              <a:off x="6004508" y="288186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77"/>
            <p:cNvSpPr/>
            <p:nvPr/>
          </p:nvSpPr>
          <p:spPr>
            <a:xfrm rot="5400000">
              <a:off x="6004508" y="2349833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92" name="Google Shape;1392;p77"/>
          <p:cNvGrpSpPr/>
          <p:nvPr/>
        </p:nvGrpSpPr>
        <p:grpSpPr>
          <a:xfrm>
            <a:off x="8207756" y="1689996"/>
            <a:ext cx="1298148" cy="1472304"/>
            <a:chOff x="7206359" y="2090045"/>
            <a:chExt cx="1696342" cy="1923919"/>
          </a:xfrm>
        </p:grpSpPr>
        <p:sp>
          <p:nvSpPr>
            <p:cNvPr id="1393" name="Google Shape;1393;p77"/>
            <p:cNvSpPr/>
            <p:nvPr/>
          </p:nvSpPr>
          <p:spPr>
            <a:xfrm rot="-5400000">
              <a:off x="7092570" y="2203834"/>
              <a:ext cx="1923919" cy="1696342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394" name="Google Shape;1394;p77"/>
            <p:cNvGrpSpPr/>
            <p:nvPr/>
          </p:nvGrpSpPr>
          <p:grpSpPr>
            <a:xfrm>
              <a:off x="7399205" y="2593110"/>
              <a:ext cx="1341365" cy="1073399"/>
              <a:chOff x="4556352" y="2559881"/>
              <a:chExt cx="1466484" cy="1173523"/>
            </a:xfrm>
          </p:grpSpPr>
          <p:pic>
            <p:nvPicPr>
              <p:cNvPr descr="C:\Users\LK\Kocherga\gear.png" id="1395" name="Google Shape;1395;p7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96" name="Google Shape;1396;p7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397" name="Google Shape;139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8540" y="1710155"/>
            <a:ext cx="1712607" cy="1564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8" name="Google Shape;1398;p77"/>
          <p:cNvSpPr/>
          <p:nvPr/>
        </p:nvSpPr>
        <p:spPr>
          <a:xfrm>
            <a:off x="8076732" y="1227774"/>
            <a:ext cx="1319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99" name="Google Shape;1399;p77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400" name="Google Shape;1400;p77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01" name="Google Shape;1401;p77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402" name="Google Shape;1402;p77"/>
          <p:cNvGrpSpPr/>
          <p:nvPr/>
        </p:nvGrpSpPr>
        <p:grpSpPr>
          <a:xfrm>
            <a:off x="4323079" y="4089890"/>
            <a:ext cx="2320931" cy="1779748"/>
            <a:chOff x="7162800" y="4305300"/>
            <a:chExt cx="1779748" cy="1779748"/>
          </a:xfrm>
        </p:grpSpPr>
        <p:sp>
          <p:nvSpPr>
            <p:cNvPr id="1403" name="Google Shape;1403;p77"/>
            <p:cNvSpPr/>
            <p:nvPr/>
          </p:nvSpPr>
          <p:spPr>
            <a:xfrm>
              <a:off x="7162800" y="4305300"/>
              <a:ext cx="1779748" cy="1779748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77"/>
            <p:cNvSpPr/>
            <p:nvPr/>
          </p:nvSpPr>
          <p:spPr>
            <a:xfrm>
              <a:off x="7322424" y="4464924"/>
              <a:ext cx="1460500" cy="14605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77"/>
            <p:cNvSpPr/>
            <p:nvPr/>
          </p:nvSpPr>
          <p:spPr>
            <a:xfrm>
              <a:off x="7531974" y="4674474"/>
              <a:ext cx="1041400" cy="10414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77"/>
            <p:cNvSpPr/>
            <p:nvPr/>
          </p:nvSpPr>
          <p:spPr>
            <a:xfrm>
              <a:off x="7785974" y="4928474"/>
              <a:ext cx="533400" cy="5334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>
              <a:off x="7976474" y="5118974"/>
              <a:ext cx="152400" cy="152400"/>
            </a:xfrm>
            <a:prstGeom prst="ellipse">
              <a:avLst/>
            </a:prstGeom>
            <a:solidFill>
              <a:srgbClr val="EC4AAF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08" name="Google Shape;1408;p77"/>
          <p:cNvGrpSpPr/>
          <p:nvPr/>
        </p:nvGrpSpPr>
        <p:grpSpPr>
          <a:xfrm>
            <a:off x="5500316" y="1904386"/>
            <a:ext cx="668864" cy="1168399"/>
            <a:chOff x="5848356" y="2222501"/>
            <a:chExt cx="668864" cy="2196962"/>
          </a:xfrm>
        </p:grpSpPr>
        <p:sp>
          <p:nvSpPr>
            <p:cNvPr id="1409" name="Google Shape;1409;p77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77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11" name="Google Shape;1411;p77"/>
          <p:cNvSpPr/>
          <p:nvPr/>
        </p:nvSpPr>
        <p:spPr>
          <a:xfrm rot="5400000">
            <a:off x="5656468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2" name="Google Shape;1412;p77"/>
          <p:cNvSpPr/>
          <p:nvPr/>
        </p:nvSpPr>
        <p:spPr>
          <a:xfrm rot="5400000">
            <a:off x="5656468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13" name="Google Shape;1413;p77"/>
          <p:cNvGrpSpPr/>
          <p:nvPr/>
        </p:nvGrpSpPr>
        <p:grpSpPr>
          <a:xfrm>
            <a:off x="4724267" y="1904386"/>
            <a:ext cx="668864" cy="1168399"/>
            <a:chOff x="5848356" y="2222501"/>
            <a:chExt cx="668864" cy="2196962"/>
          </a:xfrm>
        </p:grpSpPr>
        <p:sp>
          <p:nvSpPr>
            <p:cNvPr id="1414" name="Google Shape;1414;p77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77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16" name="Google Shape;1416;p77"/>
          <p:cNvSpPr/>
          <p:nvPr/>
        </p:nvSpPr>
        <p:spPr>
          <a:xfrm rot="5400000">
            <a:off x="4880419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7" name="Google Shape;1417;p77"/>
          <p:cNvSpPr/>
          <p:nvPr/>
        </p:nvSpPr>
        <p:spPr>
          <a:xfrm rot="5400000">
            <a:off x="4880419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18" name="Google Shape;1418;p77"/>
          <p:cNvCxnSpPr/>
          <p:nvPr/>
        </p:nvCxnSpPr>
        <p:spPr>
          <a:xfrm>
            <a:off x="6485500" y="1412875"/>
            <a:ext cx="0" cy="1958975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19" name="Google Shape;1419;p77"/>
          <p:cNvSpPr/>
          <p:nvPr/>
        </p:nvSpPr>
        <p:spPr>
          <a:xfrm>
            <a:off x="4844582" y="1294449"/>
            <a:ext cx="498855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20" name="Google Shape;1420;p77"/>
          <p:cNvSpPr/>
          <p:nvPr/>
        </p:nvSpPr>
        <p:spPr>
          <a:xfrm>
            <a:off x="5603407" y="1303974"/>
            <a:ext cx="510845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21" name="Google Shape;1421;p77"/>
          <p:cNvSpPr/>
          <p:nvPr/>
        </p:nvSpPr>
        <p:spPr>
          <a:xfrm>
            <a:off x="5956778" y="4811742"/>
            <a:ext cx="229711" cy="229711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22" name="Google Shape;1422;p77"/>
          <p:cNvCxnSpPr>
            <a:stCxn id="1421" idx="6"/>
          </p:cNvCxnSpPr>
          <p:nvPr/>
        </p:nvCxnSpPr>
        <p:spPr>
          <a:xfrm flipH="1" rot="10800000">
            <a:off x="6186489" y="3082798"/>
            <a:ext cx="963600" cy="18438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23" name="Google Shape;1423;p77"/>
          <p:cNvSpPr/>
          <p:nvPr/>
        </p:nvSpPr>
        <p:spPr>
          <a:xfrm>
            <a:off x="7585163" y="4338045"/>
            <a:ext cx="2443041" cy="12003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7106" l="-1994" r="-5984" t="-40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424" name="Google Shape;1424;p77"/>
          <p:cNvCxnSpPr/>
          <p:nvPr/>
        </p:nvCxnSpPr>
        <p:spPr>
          <a:xfrm>
            <a:off x="2227377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25" name="Google Shape;1425;p77"/>
          <p:cNvCxnSpPr/>
          <p:nvPr/>
        </p:nvCxnSpPr>
        <p:spPr>
          <a:xfrm>
            <a:off x="9666213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26" name="Google Shape;1426;p77"/>
          <p:cNvCxnSpPr/>
          <p:nvPr/>
        </p:nvCxnSpPr>
        <p:spPr>
          <a:xfrm>
            <a:off x="7678836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27" name="Google Shape;1427;p77"/>
          <p:cNvCxnSpPr/>
          <p:nvPr/>
        </p:nvCxnSpPr>
        <p:spPr>
          <a:xfrm>
            <a:off x="4242416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28" name="Google Shape;1428;p77"/>
          <p:cNvSpPr/>
          <p:nvPr/>
        </p:nvSpPr>
        <p:spPr>
          <a:xfrm rot="5400000">
            <a:off x="5288018" y="2698383"/>
            <a:ext cx="405118" cy="2226845"/>
          </a:xfrm>
          <a:prstGeom prst="leftBrace">
            <a:avLst>
              <a:gd fmla="val 35848" name="adj1"/>
              <a:gd fmla="val 50000" name="adj2"/>
            </a:avLst>
          </a:prstGeom>
          <a:noFill/>
          <a:ln cap="flat" cmpd="sng" w="285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9" name="Google Shape;1429;p77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30" name="Google Shape;1430;p77"/>
          <p:cNvCxnSpPr/>
          <p:nvPr/>
        </p:nvCxnSpPr>
        <p:spPr>
          <a:xfrm rot="5400000">
            <a:off x="5423149" y="3290413"/>
            <a:ext cx="665700" cy="1575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31" name="Google Shape;1431;p77"/>
          <p:cNvCxnSpPr/>
          <p:nvPr/>
        </p:nvCxnSpPr>
        <p:spPr>
          <a:xfrm flipH="1" rot="-5400000">
            <a:off x="4857999" y="3237012"/>
            <a:ext cx="665700" cy="2643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38" name="Google Shape;143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66" y="1717513"/>
            <a:ext cx="1712607" cy="1564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39" name="Google Shape;1439;p78"/>
          <p:cNvGrpSpPr/>
          <p:nvPr/>
        </p:nvGrpSpPr>
        <p:grpSpPr>
          <a:xfrm>
            <a:off x="2785733" y="1766197"/>
            <a:ext cx="1298148" cy="1472304"/>
            <a:chOff x="6331733" y="2438419"/>
            <a:chExt cx="1567666" cy="1777981"/>
          </a:xfrm>
        </p:grpSpPr>
        <p:sp>
          <p:nvSpPr>
            <p:cNvPr id="1440" name="Google Shape;1440;p78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41" name="Google Shape;1441;p78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442" name="Google Shape;1442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43" name="Google Shape;1443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44" name="Google Shape;1444;p78"/>
          <p:cNvSpPr/>
          <p:nvPr/>
        </p:nvSpPr>
        <p:spPr>
          <a:xfrm>
            <a:off x="2844332" y="1227774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45" name="Google Shape;1445;p78"/>
          <p:cNvGrpSpPr/>
          <p:nvPr/>
        </p:nvGrpSpPr>
        <p:grpSpPr>
          <a:xfrm>
            <a:off x="6807067" y="1917086"/>
            <a:ext cx="668864" cy="1168399"/>
            <a:chOff x="5848356" y="2222501"/>
            <a:chExt cx="668864" cy="1168399"/>
          </a:xfrm>
        </p:grpSpPr>
        <p:grpSp>
          <p:nvGrpSpPr>
            <p:cNvPr id="1446" name="Google Shape;1446;p78"/>
            <p:cNvGrpSpPr/>
            <p:nvPr/>
          </p:nvGrpSpPr>
          <p:grpSpPr>
            <a:xfrm>
              <a:off x="5848356" y="2222501"/>
              <a:ext cx="668864" cy="1168399"/>
              <a:chOff x="5848356" y="2222501"/>
              <a:chExt cx="668864" cy="2196962"/>
            </a:xfrm>
          </p:grpSpPr>
          <p:sp>
            <p:nvSpPr>
              <p:cNvPr id="1447" name="Google Shape;1447;p78"/>
              <p:cNvSpPr/>
              <p:nvPr/>
            </p:nvSpPr>
            <p:spPr>
              <a:xfrm>
                <a:off x="5848356" y="2227646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48" name="Google Shape;1448;p78"/>
              <p:cNvSpPr/>
              <p:nvPr/>
            </p:nvSpPr>
            <p:spPr>
              <a:xfrm rot="10800000">
                <a:off x="6424608" y="2222501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449" name="Google Shape;1449;p78"/>
            <p:cNvSpPr/>
            <p:nvPr/>
          </p:nvSpPr>
          <p:spPr>
            <a:xfrm rot="5400000">
              <a:off x="6004508" y="288186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78"/>
            <p:cNvSpPr/>
            <p:nvPr/>
          </p:nvSpPr>
          <p:spPr>
            <a:xfrm rot="5400000">
              <a:off x="6004508" y="2349833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51" name="Google Shape;1451;p78"/>
          <p:cNvGrpSpPr/>
          <p:nvPr/>
        </p:nvGrpSpPr>
        <p:grpSpPr>
          <a:xfrm>
            <a:off x="8207756" y="1689996"/>
            <a:ext cx="1298148" cy="1472304"/>
            <a:chOff x="7206359" y="2090045"/>
            <a:chExt cx="1696342" cy="1923919"/>
          </a:xfrm>
        </p:grpSpPr>
        <p:sp>
          <p:nvSpPr>
            <p:cNvPr id="1452" name="Google Shape;1452;p78"/>
            <p:cNvSpPr/>
            <p:nvPr/>
          </p:nvSpPr>
          <p:spPr>
            <a:xfrm rot="-5400000">
              <a:off x="7092570" y="2203834"/>
              <a:ext cx="1923919" cy="1696342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53" name="Google Shape;1453;p78"/>
            <p:cNvGrpSpPr/>
            <p:nvPr/>
          </p:nvGrpSpPr>
          <p:grpSpPr>
            <a:xfrm>
              <a:off x="7399205" y="2593110"/>
              <a:ext cx="1341365" cy="1073399"/>
              <a:chOff x="4556352" y="2559881"/>
              <a:chExt cx="1466484" cy="1173523"/>
            </a:xfrm>
          </p:grpSpPr>
          <p:pic>
            <p:nvPicPr>
              <p:cNvPr descr="C:\Users\LK\Kocherga\gear.png" id="1454" name="Google Shape;1454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55" name="Google Shape;1455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456" name="Google Shape;145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8540" y="1710155"/>
            <a:ext cx="1712607" cy="1564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7" name="Google Shape;1457;p78"/>
          <p:cNvSpPr/>
          <p:nvPr/>
        </p:nvSpPr>
        <p:spPr>
          <a:xfrm>
            <a:off x="8076732" y="1227774"/>
            <a:ext cx="1319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58" name="Google Shape;1458;p78"/>
          <p:cNvGrpSpPr/>
          <p:nvPr/>
        </p:nvGrpSpPr>
        <p:grpSpPr>
          <a:xfrm>
            <a:off x="5500316" y="1904386"/>
            <a:ext cx="668864" cy="1168399"/>
            <a:chOff x="5848356" y="2222501"/>
            <a:chExt cx="668864" cy="2196962"/>
          </a:xfrm>
        </p:grpSpPr>
        <p:sp>
          <p:nvSpPr>
            <p:cNvPr id="1459" name="Google Shape;1459;p78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78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61" name="Google Shape;1461;p78"/>
          <p:cNvSpPr/>
          <p:nvPr/>
        </p:nvSpPr>
        <p:spPr>
          <a:xfrm rot="5400000">
            <a:off x="5656468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2" name="Google Shape;1462;p78"/>
          <p:cNvSpPr/>
          <p:nvPr/>
        </p:nvSpPr>
        <p:spPr>
          <a:xfrm rot="5400000">
            <a:off x="5656468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63" name="Google Shape;1463;p78"/>
          <p:cNvGrpSpPr/>
          <p:nvPr/>
        </p:nvGrpSpPr>
        <p:grpSpPr>
          <a:xfrm>
            <a:off x="4724267" y="1904386"/>
            <a:ext cx="668864" cy="1168399"/>
            <a:chOff x="5848356" y="2222501"/>
            <a:chExt cx="668864" cy="2196962"/>
          </a:xfrm>
        </p:grpSpPr>
        <p:sp>
          <p:nvSpPr>
            <p:cNvPr id="1464" name="Google Shape;1464;p78"/>
            <p:cNvSpPr/>
            <p:nvPr/>
          </p:nvSpPr>
          <p:spPr>
            <a:xfrm>
              <a:off x="5848356" y="2227646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78"/>
            <p:cNvSpPr/>
            <p:nvPr/>
          </p:nvSpPr>
          <p:spPr>
            <a:xfrm rot="10800000">
              <a:off x="6424608" y="2222501"/>
              <a:ext cx="92612" cy="2191817"/>
            </a:xfrm>
            <a:prstGeom prst="leftBracket">
              <a:avLst>
                <a:gd fmla="val 833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66" name="Google Shape;1466;p78"/>
          <p:cNvSpPr/>
          <p:nvPr/>
        </p:nvSpPr>
        <p:spPr>
          <a:xfrm rot="5400000">
            <a:off x="4880419" y="2563746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7" name="Google Shape;1467;p78"/>
          <p:cNvSpPr/>
          <p:nvPr/>
        </p:nvSpPr>
        <p:spPr>
          <a:xfrm rot="5400000">
            <a:off x="4880419" y="2031718"/>
            <a:ext cx="356559" cy="359974"/>
          </a:xfrm>
          <a:prstGeom prst="rect">
            <a:avLst/>
          </a:prstGeom>
          <a:solidFill>
            <a:srgbClr val="780D50"/>
          </a:solidFill>
          <a:ln cap="flat" cmpd="sng" w="28575">
            <a:solidFill>
              <a:srgbClr val="F28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68" name="Google Shape;1468;p78"/>
          <p:cNvCxnSpPr/>
          <p:nvPr/>
        </p:nvCxnSpPr>
        <p:spPr>
          <a:xfrm>
            <a:off x="6485500" y="1412875"/>
            <a:ext cx="0" cy="1958975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69" name="Google Shape;1469;p78"/>
          <p:cNvSpPr/>
          <p:nvPr/>
        </p:nvSpPr>
        <p:spPr>
          <a:xfrm>
            <a:off x="4844582" y="1294449"/>
            <a:ext cx="498855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470" name="Google Shape;1470;p78"/>
          <p:cNvSpPr/>
          <p:nvPr/>
        </p:nvSpPr>
        <p:spPr>
          <a:xfrm>
            <a:off x="5603407" y="1303974"/>
            <a:ext cx="510845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cxnSp>
        <p:nvCxnSpPr>
          <p:cNvPr id="1471" name="Google Shape;1471;p78"/>
          <p:cNvCxnSpPr/>
          <p:nvPr/>
        </p:nvCxnSpPr>
        <p:spPr>
          <a:xfrm>
            <a:off x="2227377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72" name="Google Shape;1472;p78"/>
          <p:cNvCxnSpPr/>
          <p:nvPr/>
        </p:nvCxnSpPr>
        <p:spPr>
          <a:xfrm>
            <a:off x="9666213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73" name="Google Shape;1473;p78"/>
          <p:cNvCxnSpPr/>
          <p:nvPr/>
        </p:nvCxnSpPr>
        <p:spPr>
          <a:xfrm>
            <a:off x="7678836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74" name="Google Shape;1474;p78"/>
          <p:cNvCxnSpPr/>
          <p:nvPr/>
        </p:nvCxnSpPr>
        <p:spPr>
          <a:xfrm>
            <a:off x="4242416" y="25141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75" name="Google Shape;1475;p78"/>
          <p:cNvSpPr/>
          <p:nvPr/>
        </p:nvSpPr>
        <p:spPr>
          <a:xfrm>
            <a:off x="3098332" y="4199574"/>
            <a:ext cx="58137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Loss = </a:t>
            </a: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Reconstruction loss </a:t>
            </a: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+ </a:t>
            </a:r>
            <a:r>
              <a:rPr lang="ru-RU" sz="2800">
                <a:solidFill>
                  <a:srgbClr val="F287CA"/>
                </a:solidFill>
                <a:latin typeface="Trebuchet MS"/>
                <a:ea typeface="Trebuchet MS"/>
                <a:cs typeface="Trebuchet MS"/>
                <a:sym typeface="Trebuchet MS"/>
              </a:rPr>
              <a:t>KL loss</a:t>
            </a:r>
            <a:endParaRPr sz="2800">
              <a:solidFill>
                <a:srgbClr val="F287C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7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82" name="Google Shape;1482;p79"/>
          <p:cNvGrpSpPr/>
          <p:nvPr/>
        </p:nvGrpSpPr>
        <p:grpSpPr>
          <a:xfrm>
            <a:off x="5947156" y="2083696"/>
            <a:ext cx="1298148" cy="1472304"/>
            <a:chOff x="7206359" y="2090045"/>
            <a:chExt cx="1696342" cy="1923919"/>
          </a:xfrm>
        </p:grpSpPr>
        <p:sp>
          <p:nvSpPr>
            <p:cNvPr id="1483" name="Google Shape;1483;p79"/>
            <p:cNvSpPr/>
            <p:nvPr/>
          </p:nvSpPr>
          <p:spPr>
            <a:xfrm rot="-5400000">
              <a:off x="7092570" y="2203834"/>
              <a:ext cx="1923919" cy="1696342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84" name="Google Shape;1484;p79"/>
            <p:cNvGrpSpPr/>
            <p:nvPr/>
          </p:nvGrpSpPr>
          <p:grpSpPr>
            <a:xfrm>
              <a:off x="7399205" y="2593110"/>
              <a:ext cx="1341365" cy="1073399"/>
              <a:chOff x="4556352" y="2559881"/>
              <a:chExt cx="1466484" cy="1173523"/>
            </a:xfrm>
          </p:grpSpPr>
          <p:pic>
            <p:nvPicPr>
              <p:cNvPr descr="C:\Users\LK\Kocherga\gear.png" id="1485" name="Google Shape;1485;p7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486" name="Google Shape;1486;p7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87" name="Google Shape;1487;p79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488" name="Google Shape;1488;p79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89" name="Google Shape;1489;p79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490" name="Google Shape;1490;p79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861073" y="1595629"/>
            <a:ext cx="33394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8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98" name="Google Shape;1498;p80"/>
          <p:cNvGrpSpPr/>
          <p:nvPr/>
        </p:nvGrpSpPr>
        <p:grpSpPr>
          <a:xfrm>
            <a:off x="4546467" y="2310786"/>
            <a:ext cx="668864" cy="1168399"/>
            <a:chOff x="5848356" y="2222501"/>
            <a:chExt cx="668864" cy="1168399"/>
          </a:xfrm>
        </p:grpSpPr>
        <p:grpSp>
          <p:nvGrpSpPr>
            <p:cNvPr id="1499" name="Google Shape;1499;p80"/>
            <p:cNvGrpSpPr/>
            <p:nvPr/>
          </p:nvGrpSpPr>
          <p:grpSpPr>
            <a:xfrm>
              <a:off x="5848356" y="2222501"/>
              <a:ext cx="668864" cy="1168399"/>
              <a:chOff x="5848356" y="2222501"/>
              <a:chExt cx="668864" cy="2196962"/>
            </a:xfrm>
          </p:grpSpPr>
          <p:sp>
            <p:nvSpPr>
              <p:cNvPr id="1500" name="Google Shape;1500;p80"/>
              <p:cNvSpPr/>
              <p:nvPr/>
            </p:nvSpPr>
            <p:spPr>
              <a:xfrm>
                <a:off x="5848356" y="2227646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01" name="Google Shape;1501;p80"/>
              <p:cNvSpPr/>
              <p:nvPr/>
            </p:nvSpPr>
            <p:spPr>
              <a:xfrm rot="10800000">
                <a:off x="6424608" y="2222501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02" name="Google Shape;1502;p80"/>
            <p:cNvSpPr/>
            <p:nvPr/>
          </p:nvSpPr>
          <p:spPr>
            <a:xfrm rot="5400000">
              <a:off x="6004508" y="288186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80"/>
            <p:cNvSpPr/>
            <p:nvPr/>
          </p:nvSpPr>
          <p:spPr>
            <a:xfrm rot="5400000">
              <a:off x="6004508" y="2349833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04" name="Google Shape;1504;p80"/>
          <p:cNvGrpSpPr/>
          <p:nvPr/>
        </p:nvGrpSpPr>
        <p:grpSpPr>
          <a:xfrm>
            <a:off x="5947156" y="2083696"/>
            <a:ext cx="1298148" cy="1472304"/>
            <a:chOff x="7206359" y="2090045"/>
            <a:chExt cx="1696342" cy="1923919"/>
          </a:xfrm>
        </p:grpSpPr>
        <p:sp>
          <p:nvSpPr>
            <p:cNvPr id="1505" name="Google Shape;1505;p80"/>
            <p:cNvSpPr/>
            <p:nvPr/>
          </p:nvSpPr>
          <p:spPr>
            <a:xfrm rot="-5400000">
              <a:off x="7092570" y="2203834"/>
              <a:ext cx="1923919" cy="1696342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06" name="Google Shape;1506;p80"/>
            <p:cNvGrpSpPr/>
            <p:nvPr/>
          </p:nvGrpSpPr>
          <p:grpSpPr>
            <a:xfrm>
              <a:off x="7399205" y="2593110"/>
              <a:ext cx="1341365" cy="1073399"/>
              <a:chOff x="4556352" y="2559881"/>
              <a:chExt cx="1466484" cy="1173523"/>
            </a:xfrm>
          </p:grpSpPr>
          <p:pic>
            <p:nvPicPr>
              <p:cNvPr descr="C:\Users\LK\Kocherga\gear.png" id="1507" name="Google Shape;1507;p8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08" name="Google Shape;1508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509" name="Google Shape;1509;p80"/>
          <p:cNvCxnSpPr/>
          <p:nvPr/>
        </p:nvCxnSpPr>
        <p:spPr>
          <a:xfrm>
            <a:off x="5418236" y="29078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10" name="Google Shape;1510;p80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511" name="Google Shape;1511;p80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2" name="Google Shape;1512;p80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513" name="Google Shape;1513;p80"/>
          <p:cNvSpPr/>
          <p:nvPr/>
        </p:nvSpPr>
        <p:spPr>
          <a:xfrm>
            <a:off x="5864153" y="5570757"/>
            <a:ext cx="229711" cy="229711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4" name="Google Shape;1514;p80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5" name="Google Shape;1515;p80"/>
          <p:cNvSpPr/>
          <p:nvPr/>
        </p:nvSpPr>
        <p:spPr>
          <a:xfrm>
            <a:off x="4861073" y="1595629"/>
            <a:ext cx="33394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16" name="Google Shape;1516;p80"/>
          <p:cNvCxnSpPr/>
          <p:nvPr/>
        </p:nvCxnSpPr>
        <p:spPr>
          <a:xfrm flipH="1" rot="5400000">
            <a:off x="4257953" y="4079414"/>
            <a:ext cx="2209200" cy="10032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Google Shape;152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7129" y="2109567"/>
            <a:ext cx="1712607" cy="1564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3" name="Google Shape;1523;p8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24" name="Google Shape;1524;p81"/>
          <p:cNvGrpSpPr/>
          <p:nvPr/>
        </p:nvGrpSpPr>
        <p:grpSpPr>
          <a:xfrm>
            <a:off x="4546467" y="2310786"/>
            <a:ext cx="668864" cy="1168399"/>
            <a:chOff x="5848356" y="2222501"/>
            <a:chExt cx="668864" cy="1168399"/>
          </a:xfrm>
        </p:grpSpPr>
        <p:grpSp>
          <p:nvGrpSpPr>
            <p:cNvPr id="1525" name="Google Shape;1525;p81"/>
            <p:cNvGrpSpPr/>
            <p:nvPr/>
          </p:nvGrpSpPr>
          <p:grpSpPr>
            <a:xfrm>
              <a:off x="5848356" y="2222501"/>
              <a:ext cx="668864" cy="1168399"/>
              <a:chOff x="5848356" y="2222501"/>
              <a:chExt cx="668864" cy="2196962"/>
            </a:xfrm>
          </p:grpSpPr>
          <p:sp>
            <p:nvSpPr>
              <p:cNvPr id="1526" name="Google Shape;1526;p81"/>
              <p:cNvSpPr/>
              <p:nvPr/>
            </p:nvSpPr>
            <p:spPr>
              <a:xfrm>
                <a:off x="5848356" y="2227646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81"/>
              <p:cNvSpPr/>
              <p:nvPr/>
            </p:nvSpPr>
            <p:spPr>
              <a:xfrm rot="10800000">
                <a:off x="6424608" y="2222501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28" name="Google Shape;1528;p81"/>
            <p:cNvSpPr/>
            <p:nvPr/>
          </p:nvSpPr>
          <p:spPr>
            <a:xfrm rot="5400000">
              <a:off x="6004508" y="288186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9" name="Google Shape;1529;p81"/>
            <p:cNvSpPr/>
            <p:nvPr/>
          </p:nvSpPr>
          <p:spPr>
            <a:xfrm rot="5400000">
              <a:off x="6004508" y="2349833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30" name="Google Shape;1530;p81"/>
          <p:cNvGrpSpPr/>
          <p:nvPr/>
        </p:nvGrpSpPr>
        <p:grpSpPr>
          <a:xfrm>
            <a:off x="5947156" y="2083696"/>
            <a:ext cx="1298148" cy="1472304"/>
            <a:chOff x="7206359" y="2090045"/>
            <a:chExt cx="1696342" cy="1923919"/>
          </a:xfrm>
        </p:grpSpPr>
        <p:sp>
          <p:nvSpPr>
            <p:cNvPr id="1531" name="Google Shape;1531;p81"/>
            <p:cNvSpPr/>
            <p:nvPr/>
          </p:nvSpPr>
          <p:spPr>
            <a:xfrm rot="-5400000">
              <a:off x="7092570" y="2203834"/>
              <a:ext cx="1923919" cy="1696342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32" name="Google Shape;1532;p81"/>
            <p:cNvGrpSpPr/>
            <p:nvPr/>
          </p:nvGrpSpPr>
          <p:grpSpPr>
            <a:xfrm>
              <a:off x="7399205" y="2593110"/>
              <a:ext cx="1341365" cy="1073399"/>
              <a:chOff x="4556352" y="2559881"/>
              <a:chExt cx="1466484" cy="1173523"/>
            </a:xfrm>
          </p:grpSpPr>
          <p:pic>
            <p:nvPicPr>
              <p:cNvPr descr="C:\Users\LK\Kocherga\gear.png" id="1533" name="Google Shape;1533;p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34" name="Google Shape;1534;p8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535" name="Google Shape;1535;p81"/>
          <p:cNvCxnSpPr/>
          <p:nvPr/>
        </p:nvCxnSpPr>
        <p:spPr>
          <a:xfrm>
            <a:off x="5418236" y="29078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36" name="Google Shape;1536;p81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537" name="Google Shape;1537;p81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8" name="Google Shape;1538;p81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539" name="Google Shape;1539;p81"/>
          <p:cNvSpPr/>
          <p:nvPr/>
        </p:nvSpPr>
        <p:spPr>
          <a:xfrm>
            <a:off x="5864153" y="5570757"/>
            <a:ext cx="229711" cy="229711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0" name="Google Shape;1540;p81"/>
          <p:cNvCxnSpPr>
            <a:stCxn id="1539" idx="2"/>
          </p:cNvCxnSpPr>
          <p:nvPr/>
        </p:nvCxnSpPr>
        <p:spPr>
          <a:xfrm rot="10800000">
            <a:off x="4860953" y="3476413"/>
            <a:ext cx="1003200" cy="22092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41" name="Google Shape;1541;p81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2" name="Google Shape;1542;p81"/>
          <p:cNvSpPr/>
          <p:nvPr/>
        </p:nvSpPr>
        <p:spPr>
          <a:xfrm>
            <a:off x="4861073" y="1595629"/>
            <a:ext cx="33394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3" name="Google Shape;1543;p81"/>
          <p:cNvCxnSpPr/>
          <p:nvPr/>
        </p:nvCxnSpPr>
        <p:spPr>
          <a:xfrm>
            <a:off x="7405613" y="29078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ir-animal-cute-looking-pet-fur-portrait-fluffy-kitten-cat-sitting-feline-mammal-gray-fauna-friend-whiskers-grey-kitty-furry-vertebrate-domestic-adorable-burmese-companion-british-shorthair-european-shorthair-chartreux-russian-blue-korat-small-to-medium-sized-cats-cat-like-mammal-carnivoran-nebelung-domestic-short-haired-cat-1022835.jpg (1280Ã1920)" id="1549" name="Google Shape;1549;p82"/>
          <p:cNvPicPr preferRelativeResize="0"/>
          <p:nvPr/>
        </p:nvPicPr>
        <p:blipFill rotWithShape="1">
          <a:blip r:embed="rId3">
            <a:alphaModFix/>
          </a:blip>
          <a:srcRect b="44844" l="14527" r="6707" t="8161"/>
          <a:stretch/>
        </p:blipFill>
        <p:spPr>
          <a:xfrm>
            <a:off x="7960974" y="2109567"/>
            <a:ext cx="1744915" cy="156151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0" name="Google Shape;1550;p8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51" name="Google Shape;1551;p82"/>
          <p:cNvGrpSpPr/>
          <p:nvPr/>
        </p:nvGrpSpPr>
        <p:grpSpPr>
          <a:xfrm>
            <a:off x="4546467" y="2310786"/>
            <a:ext cx="668864" cy="1168399"/>
            <a:chOff x="5848356" y="2222501"/>
            <a:chExt cx="668864" cy="1168399"/>
          </a:xfrm>
        </p:grpSpPr>
        <p:grpSp>
          <p:nvGrpSpPr>
            <p:cNvPr id="1552" name="Google Shape;1552;p82"/>
            <p:cNvGrpSpPr/>
            <p:nvPr/>
          </p:nvGrpSpPr>
          <p:grpSpPr>
            <a:xfrm>
              <a:off x="5848356" y="2222501"/>
              <a:ext cx="668864" cy="1168399"/>
              <a:chOff x="5848356" y="2222501"/>
              <a:chExt cx="668864" cy="2196962"/>
            </a:xfrm>
          </p:grpSpPr>
          <p:sp>
            <p:nvSpPr>
              <p:cNvPr id="1553" name="Google Shape;1553;p82"/>
              <p:cNvSpPr/>
              <p:nvPr/>
            </p:nvSpPr>
            <p:spPr>
              <a:xfrm>
                <a:off x="5848356" y="2227646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82"/>
              <p:cNvSpPr/>
              <p:nvPr/>
            </p:nvSpPr>
            <p:spPr>
              <a:xfrm rot="10800000">
                <a:off x="6424608" y="2222501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55" name="Google Shape;1555;p82"/>
            <p:cNvSpPr/>
            <p:nvPr/>
          </p:nvSpPr>
          <p:spPr>
            <a:xfrm rot="5400000">
              <a:off x="6004508" y="288186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56" name="Google Shape;1556;p82"/>
            <p:cNvSpPr/>
            <p:nvPr/>
          </p:nvSpPr>
          <p:spPr>
            <a:xfrm rot="5400000">
              <a:off x="6004508" y="2349833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57" name="Google Shape;1557;p82"/>
          <p:cNvGrpSpPr/>
          <p:nvPr/>
        </p:nvGrpSpPr>
        <p:grpSpPr>
          <a:xfrm>
            <a:off x="5947156" y="2083696"/>
            <a:ext cx="1298148" cy="1472304"/>
            <a:chOff x="7206359" y="2090045"/>
            <a:chExt cx="1696342" cy="1923919"/>
          </a:xfrm>
        </p:grpSpPr>
        <p:sp>
          <p:nvSpPr>
            <p:cNvPr id="1558" name="Google Shape;1558;p82"/>
            <p:cNvSpPr/>
            <p:nvPr/>
          </p:nvSpPr>
          <p:spPr>
            <a:xfrm rot="-5400000">
              <a:off x="7092570" y="2203834"/>
              <a:ext cx="1923919" cy="1696342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59" name="Google Shape;1559;p82"/>
            <p:cNvGrpSpPr/>
            <p:nvPr/>
          </p:nvGrpSpPr>
          <p:grpSpPr>
            <a:xfrm>
              <a:off x="7399205" y="2593110"/>
              <a:ext cx="1341365" cy="1073399"/>
              <a:chOff x="4556352" y="2559881"/>
              <a:chExt cx="1466484" cy="1173523"/>
            </a:xfrm>
          </p:grpSpPr>
          <p:pic>
            <p:nvPicPr>
              <p:cNvPr descr="C:\Users\LK\Kocherga\gear.png" id="1560" name="Google Shape;1560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61" name="Google Shape;1561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562" name="Google Shape;1562;p82"/>
          <p:cNvCxnSpPr/>
          <p:nvPr/>
        </p:nvCxnSpPr>
        <p:spPr>
          <a:xfrm>
            <a:off x="7405613" y="29078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63" name="Google Shape;1563;p82"/>
          <p:cNvCxnSpPr/>
          <p:nvPr/>
        </p:nvCxnSpPr>
        <p:spPr>
          <a:xfrm>
            <a:off x="5418236" y="29078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64" name="Google Shape;1564;p82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565" name="Google Shape;1565;p82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66" name="Google Shape;1566;p82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567" name="Google Shape;1567;p82"/>
          <p:cNvSpPr/>
          <p:nvPr/>
        </p:nvSpPr>
        <p:spPr>
          <a:xfrm>
            <a:off x="4221163" y="4433226"/>
            <a:ext cx="229711" cy="229711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68" name="Google Shape;1568;p82"/>
          <p:cNvCxnSpPr>
            <a:stCxn id="1567" idx="6"/>
          </p:cNvCxnSpPr>
          <p:nvPr/>
        </p:nvCxnSpPr>
        <p:spPr>
          <a:xfrm flipH="1" rot="10800000">
            <a:off x="4450874" y="3476482"/>
            <a:ext cx="410100" cy="10716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69" name="Google Shape;1569;p82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0" name="Google Shape;1570;p82"/>
          <p:cNvSpPr/>
          <p:nvPr/>
        </p:nvSpPr>
        <p:spPr>
          <a:xfrm>
            <a:off x="4861073" y="1595629"/>
            <a:ext cx="33394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9"/>
          <p:cNvGrpSpPr/>
          <p:nvPr/>
        </p:nvGrpSpPr>
        <p:grpSpPr>
          <a:xfrm>
            <a:off x="5259068" y="1039977"/>
            <a:ext cx="1930703" cy="2343487"/>
            <a:chOff x="3947048" y="1238406"/>
            <a:chExt cx="3184008" cy="3892704"/>
          </a:xfrm>
        </p:grpSpPr>
        <p:pic>
          <p:nvPicPr>
            <p:cNvPr id="225" name="Google Shape;225;p29"/>
            <p:cNvPicPr preferRelativeResize="0"/>
            <p:nvPr/>
          </p:nvPicPr>
          <p:blipFill rotWithShape="1">
            <a:blip r:embed="rId3">
              <a:alphaModFix/>
            </a:blip>
            <a:srcRect b="0" l="-7759" r="-7758" t="0"/>
            <a:stretch/>
          </p:blipFill>
          <p:spPr>
            <a:xfrm>
              <a:off x="3947048" y="3601414"/>
              <a:ext cx="3184008" cy="15296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226" name="Google Shape;226;p29"/>
            <p:cNvPicPr preferRelativeResize="0"/>
            <p:nvPr/>
          </p:nvPicPr>
          <p:blipFill rotWithShape="1">
            <a:blip r:embed="rId4">
              <a:alphaModFix/>
            </a:blip>
            <a:srcRect b="0" l="-7759" r="-7758" t="0"/>
            <a:stretch/>
          </p:blipFill>
          <p:spPr>
            <a:xfrm>
              <a:off x="3947048" y="1238406"/>
              <a:ext cx="3184008" cy="22705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grpSp>
        <p:nvGrpSpPr>
          <p:cNvPr id="227" name="Google Shape;227;p29"/>
          <p:cNvGrpSpPr/>
          <p:nvPr/>
        </p:nvGrpSpPr>
        <p:grpSpPr>
          <a:xfrm>
            <a:off x="5259068" y="4042956"/>
            <a:ext cx="1919025" cy="2386277"/>
            <a:chOff x="2852364" y="2925467"/>
            <a:chExt cx="1956620" cy="2418780"/>
          </a:xfrm>
        </p:grpSpPr>
        <p:pic>
          <p:nvPicPr>
            <p:cNvPr descr="D:\ycamp2016\etc\monitor.jpg" id="228" name="Google Shape;228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52364" y="2925467"/>
              <a:ext cx="1956620" cy="116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:\ycamp2016\etc\speakers.jpg" id="229" name="Google Shape;229;p29"/>
            <p:cNvPicPr preferRelativeResize="0"/>
            <p:nvPr/>
          </p:nvPicPr>
          <p:blipFill rotWithShape="1">
            <a:blip r:embed="rId6">
              <a:alphaModFix/>
            </a:blip>
            <a:srcRect b="6485" l="-9346" r="-9345" t="0"/>
            <a:stretch/>
          </p:blipFill>
          <p:spPr>
            <a:xfrm>
              <a:off x="2852364" y="4178391"/>
              <a:ext cx="1956620" cy="1165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230" name="Google Shape;230;p2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РАСПОЗНАВАНИЕ И СИНТЕЗ</a:t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9464040" y="3441972"/>
            <a:ext cx="792525" cy="4552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29"/>
          <p:cNvSpPr/>
          <p:nvPr/>
        </p:nvSpPr>
        <p:spPr>
          <a:xfrm rot="10800000">
            <a:off x="7755417" y="4538428"/>
            <a:ext cx="1080121" cy="106972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29"/>
          <p:cNvSpPr/>
          <p:nvPr/>
        </p:nvSpPr>
        <p:spPr>
          <a:xfrm rot="5400000">
            <a:off x="7755417" y="1922958"/>
            <a:ext cx="1080121" cy="106972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4" name="Google Shape;234;p29"/>
          <p:cNvGrpSpPr/>
          <p:nvPr/>
        </p:nvGrpSpPr>
        <p:grpSpPr>
          <a:xfrm>
            <a:off x="1157373" y="4092868"/>
            <a:ext cx="2912477" cy="2336366"/>
            <a:chOff x="4362776" y="2859940"/>
            <a:chExt cx="3952687" cy="3053341"/>
          </a:xfrm>
        </p:grpSpPr>
        <p:pic>
          <p:nvPicPr>
            <p:cNvPr id="235" name="Google Shape;235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62776" y="2859940"/>
              <a:ext cx="2049130" cy="3053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37177" y="4416554"/>
              <a:ext cx="1778286" cy="1496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37177" y="2859940"/>
              <a:ext cx="1778286" cy="1433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9"/>
          <p:cNvSpPr/>
          <p:nvPr/>
        </p:nvSpPr>
        <p:spPr>
          <a:xfrm rot="10800000">
            <a:off x="4336264" y="4857903"/>
            <a:ext cx="687856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9" name="Google Shape;239;p29"/>
          <p:cNvGrpSpPr/>
          <p:nvPr/>
        </p:nvGrpSpPr>
        <p:grpSpPr>
          <a:xfrm>
            <a:off x="1157373" y="1045151"/>
            <a:ext cx="2912477" cy="2343487"/>
            <a:chOff x="374610" y="1243973"/>
            <a:chExt cx="3409050" cy="2343487"/>
          </a:xfrm>
        </p:grpSpPr>
        <p:pic>
          <p:nvPicPr>
            <p:cNvPr id="240" name="Google Shape;240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4610" y="1243973"/>
              <a:ext cx="3409050" cy="1577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4610" y="2907030"/>
              <a:ext cx="3409050" cy="6804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9"/>
          <p:cNvSpPr/>
          <p:nvPr/>
        </p:nvSpPr>
        <p:spPr>
          <a:xfrm>
            <a:off x="4336264" y="2021221"/>
            <a:ext cx="687856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7374364" y="1111988"/>
            <a:ext cx="31933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Распознавание</a:t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7683698" y="5778471"/>
            <a:ext cx="2664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Синтез</a:t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5120056" y="3475656"/>
            <a:ext cx="2211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Интерфейс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12692" y="3049309"/>
            <a:ext cx="929230" cy="112976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9906767" y="2454675"/>
            <a:ext cx="18518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Концепт</a:t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48764" y="3093138"/>
            <a:ext cx="1673420" cy="136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Google Shape;1576;p83"/>
          <p:cNvPicPr preferRelativeResize="0"/>
          <p:nvPr/>
        </p:nvPicPr>
        <p:blipFill rotWithShape="1">
          <a:blip r:embed="rId3">
            <a:alphaModFix/>
          </a:blip>
          <a:srcRect b="44808" l="36686" r="40683" t="24590"/>
          <a:stretch/>
        </p:blipFill>
        <p:spPr>
          <a:xfrm>
            <a:off x="7945343" y="2112859"/>
            <a:ext cx="1730108" cy="156151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7" name="Google Shape;1577;p8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ВАРИАЦИОННЫЙ АВТОЭНКОДЕР (VAE)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78" name="Google Shape;1578;p83"/>
          <p:cNvGrpSpPr/>
          <p:nvPr/>
        </p:nvGrpSpPr>
        <p:grpSpPr>
          <a:xfrm>
            <a:off x="4546467" y="2310786"/>
            <a:ext cx="668864" cy="1168399"/>
            <a:chOff x="5848356" y="2222501"/>
            <a:chExt cx="668864" cy="1168399"/>
          </a:xfrm>
        </p:grpSpPr>
        <p:grpSp>
          <p:nvGrpSpPr>
            <p:cNvPr id="1579" name="Google Shape;1579;p83"/>
            <p:cNvGrpSpPr/>
            <p:nvPr/>
          </p:nvGrpSpPr>
          <p:grpSpPr>
            <a:xfrm>
              <a:off x="5848356" y="2222501"/>
              <a:ext cx="668864" cy="1168399"/>
              <a:chOff x="5848356" y="2222501"/>
              <a:chExt cx="668864" cy="2196962"/>
            </a:xfrm>
          </p:grpSpPr>
          <p:sp>
            <p:nvSpPr>
              <p:cNvPr id="1580" name="Google Shape;1580;p83"/>
              <p:cNvSpPr/>
              <p:nvPr/>
            </p:nvSpPr>
            <p:spPr>
              <a:xfrm>
                <a:off x="5848356" y="2227646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83"/>
              <p:cNvSpPr/>
              <p:nvPr/>
            </p:nvSpPr>
            <p:spPr>
              <a:xfrm rot="10800000">
                <a:off x="6424608" y="2222501"/>
                <a:ext cx="92612" cy="2191817"/>
              </a:xfrm>
              <a:prstGeom prst="leftBracket">
                <a:avLst>
                  <a:gd fmla="val 8333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82" name="Google Shape;1582;p83"/>
            <p:cNvSpPr/>
            <p:nvPr/>
          </p:nvSpPr>
          <p:spPr>
            <a:xfrm rot="5400000">
              <a:off x="6004508" y="288186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3" name="Google Shape;1583;p83"/>
            <p:cNvSpPr/>
            <p:nvPr/>
          </p:nvSpPr>
          <p:spPr>
            <a:xfrm rot="5400000">
              <a:off x="6004508" y="2349833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28575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84" name="Google Shape;1584;p83"/>
          <p:cNvGrpSpPr/>
          <p:nvPr/>
        </p:nvGrpSpPr>
        <p:grpSpPr>
          <a:xfrm>
            <a:off x="5947156" y="2083696"/>
            <a:ext cx="1298148" cy="1472304"/>
            <a:chOff x="7206359" y="2090045"/>
            <a:chExt cx="1696342" cy="1923919"/>
          </a:xfrm>
        </p:grpSpPr>
        <p:sp>
          <p:nvSpPr>
            <p:cNvPr id="1585" name="Google Shape;1585;p83"/>
            <p:cNvSpPr/>
            <p:nvPr/>
          </p:nvSpPr>
          <p:spPr>
            <a:xfrm rot="-5400000">
              <a:off x="7092570" y="2203834"/>
              <a:ext cx="1923919" cy="1696342"/>
            </a:xfrm>
            <a:prstGeom prst="trapezoid">
              <a:avLst>
                <a:gd fmla="val 25000" name="adj"/>
              </a:avLst>
            </a:prstGeom>
            <a:solidFill>
              <a:srgbClr val="283E00"/>
            </a:solidFill>
            <a:ln cap="flat" cmpd="sng" w="28575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86" name="Google Shape;1586;p83"/>
            <p:cNvGrpSpPr/>
            <p:nvPr/>
          </p:nvGrpSpPr>
          <p:grpSpPr>
            <a:xfrm>
              <a:off x="7399205" y="2593110"/>
              <a:ext cx="1341365" cy="1073399"/>
              <a:chOff x="4556352" y="2559881"/>
              <a:chExt cx="1466484" cy="1173523"/>
            </a:xfrm>
          </p:grpSpPr>
          <p:pic>
            <p:nvPicPr>
              <p:cNvPr descr="C:\Users\LK\Kocherga\gear.png" id="1587" name="Google Shape;1587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88" name="Google Shape;1588;p8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589" name="Google Shape;1589;p83"/>
          <p:cNvCxnSpPr/>
          <p:nvPr/>
        </p:nvCxnSpPr>
        <p:spPr>
          <a:xfrm>
            <a:off x="7405613" y="29078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90" name="Google Shape;1590;p83"/>
          <p:cNvCxnSpPr/>
          <p:nvPr/>
        </p:nvCxnSpPr>
        <p:spPr>
          <a:xfrm>
            <a:off x="5418236" y="2907885"/>
            <a:ext cx="36539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91" name="Google Shape;1591;p83"/>
          <p:cNvGrpSpPr/>
          <p:nvPr/>
        </p:nvGrpSpPr>
        <p:grpSpPr>
          <a:xfrm>
            <a:off x="3454400" y="3552473"/>
            <a:ext cx="3578224" cy="2898956"/>
            <a:chOff x="3623222" y="4749874"/>
            <a:chExt cx="2143362" cy="1736479"/>
          </a:xfrm>
        </p:grpSpPr>
        <p:cxnSp>
          <p:nvCxnSpPr>
            <p:cNvPr id="1592" name="Google Shape;1592;p83"/>
            <p:cNvCxnSpPr/>
            <p:nvPr/>
          </p:nvCxnSpPr>
          <p:spPr>
            <a:xfrm>
              <a:off x="3623222" y="6299413"/>
              <a:ext cx="2143362" cy="0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93" name="Google Shape;1593;p83"/>
            <p:cNvCxnSpPr/>
            <p:nvPr/>
          </p:nvCxnSpPr>
          <p:spPr>
            <a:xfrm rot="10800000">
              <a:off x="3852868" y="4749874"/>
              <a:ext cx="0" cy="1736479"/>
            </a:xfrm>
            <a:prstGeom prst="straightConnector1">
              <a:avLst/>
            </a:prstGeom>
            <a:noFill/>
            <a:ln cap="flat" cmpd="sng" w="28575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594" name="Google Shape;1594;p83"/>
          <p:cNvSpPr/>
          <p:nvPr/>
        </p:nvSpPr>
        <p:spPr>
          <a:xfrm>
            <a:off x="6288294" y="5502941"/>
            <a:ext cx="229711" cy="229711"/>
          </a:xfrm>
          <a:prstGeom prst="ellipse">
            <a:avLst/>
          </a:prstGeom>
          <a:solidFill>
            <a:srgbClr val="092760"/>
          </a:solidFill>
          <a:ln cap="flat" cmpd="sng" w="28575">
            <a:solidFill>
              <a:srgbClr val="789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95" name="Google Shape;1595;p83"/>
          <p:cNvCxnSpPr>
            <a:stCxn id="1594" idx="2"/>
          </p:cNvCxnSpPr>
          <p:nvPr/>
        </p:nvCxnSpPr>
        <p:spPr>
          <a:xfrm rot="10800000">
            <a:off x="4861194" y="3476397"/>
            <a:ext cx="1427100" cy="21414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96" name="Google Shape;1596;p83"/>
          <p:cNvSpPr/>
          <p:nvPr/>
        </p:nvSpPr>
        <p:spPr>
          <a:xfrm>
            <a:off x="1145381" y="4494965"/>
            <a:ext cx="24430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Латентное пространство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7" name="Google Shape;1597;p83"/>
          <p:cNvSpPr/>
          <p:nvPr/>
        </p:nvSpPr>
        <p:spPr>
          <a:xfrm>
            <a:off x="4861073" y="1595629"/>
            <a:ext cx="33394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</a:t>
            </a:r>
            <a:endParaRPr sz="24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8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ИНТЕРПОЛЯЦИЯ В ЛАТЕНТНОМ ПРОСТРАНСТВЕ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4" name="Google Shape;160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4664" y="1092200"/>
            <a:ext cx="5346700" cy="5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84"/>
          <p:cNvSpPr/>
          <p:nvPr/>
        </p:nvSpPr>
        <p:spPr>
          <a:xfrm>
            <a:off x="182014" y="6363471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Credit: Xianxu Hou</a:t>
            </a:r>
            <a:endParaRPr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85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ГЕНЕРАТИВНЫЕ СОСТЯЗАТЕЛЬНЫЕ СЕТИ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406" y="1167141"/>
            <a:ext cx="4412488" cy="1592317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8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ГЕНЕРАТИВНЫЕ СОСТЯЗАТЕЛЬНЫЕ СЕТИ (GAN)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7" name="Google Shape;1617;p86"/>
          <p:cNvSpPr txBox="1"/>
          <p:nvPr/>
        </p:nvSpPr>
        <p:spPr>
          <a:xfrm>
            <a:off x="2084449" y="2727446"/>
            <a:ext cx="25603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</a:t>
            </a:r>
            <a:endParaRPr/>
          </a:p>
        </p:txBody>
      </p:sp>
      <p:cxnSp>
        <p:nvCxnSpPr>
          <p:cNvPr id="1618" name="Google Shape;1618;p86"/>
          <p:cNvCxnSpPr/>
          <p:nvPr/>
        </p:nvCxnSpPr>
        <p:spPr>
          <a:xfrm>
            <a:off x="5806801" y="1982841"/>
            <a:ext cx="3810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619" name="Google Shape;161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3518" y="1290171"/>
            <a:ext cx="1318516" cy="1318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0" name="Google Shape;1620;p86"/>
          <p:cNvGrpSpPr/>
          <p:nvPr/>
        </p:nvGrpSpPr>
        <p:grpSpPr>
          <a:xfrm>
            <a:off x="406802" y="1321061"/>
            <a:ext cx="420059" cy="1306285"/>
            <a:chOff x="265869" y="1587640"/>
            <a:chExt cx="668864" cy="2080011"/>
          </a:xfrm>
        </p:grpSpPr>
        <p:grpSp>
          <p:nvGrpSpPr>
            <p:cNvPr id="1621" name="Google Shape;1621;p86"/>
            <p:cNvGrpSpPr/>
            <p:nvPr/>
          </p:nvGrpSpPr>
          <p:grpSpPr>
            <a:xfrm>
              <a:off x="265869" y="1587640"/>
              <a:ext cx="668864" cy="2080011"/>
              <a:chOff x="265869" y="1516968"/>
              <a:chExt cx="668864" cy="2170779"/>
            </a:xfrm>
          </p:grpSpPr>
          <p:sp>
            <p:nvSpPr>
              <p:cNvPr id="1622" name="Google Shape;1622;p86"/>
              <p:cNvSpPr/>
              <p:nvPr/>
            </p:nvSpPr>
            <p:spPr>
              <a:xfrm>
                <a:off x="265869" y="1522052"/>
                <a:ext cx="92612" cy="21656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23" name="Google Shape;1623;p86"/>
              <p:cNvSpPr/>
              <p:nvPr/>
            </p:nvSpPr>
            <p:spPr>
              <a:xfrm rot="10800000">
                <a:off x="842121" y="1516968"/>
                <a:ext cx="92612" cy="21656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624" name="Google Shape;1624;p86"/>
            <p:cNvSpPr/>
            <p:nvPr/>
          </p:nvSpPr>
          <p:spPr>
            <a:xfrm rot="5400000">
              <a:off x="422021" y="2193430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86"/>
            <p:cNvSpPr/>
            <p:nvPr/>
          </p:nvSpPr>
          <p:spPr>
            <a:xfrm rot="5400000">
              <a:off x="422021" y="1694540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86"/>
            <p:cNvSpPr/>
            <p:nvPr/>
          </p:nvSpPr>
          <p:spPr>
            <a:xfrm rot="5400000">
              <a:off x="422021" y="2692320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86"/>
            <p:cNvSpPr/>
            <p:nvPr/>
          </p:nvSpPr>
          <p:spPr>
            <a:xfrm rot="5400000">
              <a:off x="422021" y="319121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628" name="Google Shape;1628;p86"/>
          <p:cNvCxnSpPr/>
          <p:nvPr/>
        </p:nvCxnSpPr>
        <p:spPr>
          <a:xfrm>
            <a:off x="983596" y="1982841"/>
            <a:ext cx="3810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406" y="1167141"/>
            <a:ext cx="4412488" cy="1592317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8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ГЕНЕРАТИВНЫЕ СОСТЯЗАТЕЛЬНЫЕ СЕТИ (GAN)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5" name="Google Shape;1635;p87"/>
          <p:cNvSpPr txBox="1"/>
          <p:nvPr/>
        </p:nvSpPr>
        <p:spPr>
          <a:xfrm>
            <a:off x="2084449" y="2727446"/>
            <a:ext cx="25603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</a:t>
            </a:r>
            <a:endParaRPr/>
          </a:p>
        </p:txBody>
      </p:sp>
      <p:sp>
        <p:nvSpPr>
          <p:cNvPr id="1636" name="Google Shape;1636;p87"/>
          <p:cNvSpPr txBox="1"/>
          <p:nvPr/>
        </p:nvSpPr>
        <p:spPr>
          <a:xfrm>
            <a:off x="8102780" y="1916957"/>
            <a:ext cx="31120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Дискриминатор</a:t>
            </a:r>
            <a:endParaRPr/>
          </a:p>
        </p:txBody>
      </p:sp>
      <p:pic>
        <p:nvPicPr>
          <p:cNvPr id="1637" name="Google Shape;163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6070" y="2531667"/>
            <a:ext cx="3866547" cy="1688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8" name="Google Shape;1638;p87"/>
          <p:cNvCxnSpPr/>
          <p:nvPr/>
        </p:nvCxnSpPr>
        <p:spPr>
          <a:xfrm>
            <a:off x="5806801" y="1982841"/>
            <a:ext cx="3810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9" name="Google Shape;1639;p87"/>
          <p:cNvCxnSpPr/>
          <p:nvPr/>
        </p:nvCxnSpPr>
        <p:spPr>
          <a:xfrm>
            <a:off x="6332421" y="2498647"/>
            <a:ext cx="1137600" cy="742200"/>
          </a:xfrm>
          <a:prstGeom prst="bentConnector3">
            <a:avLst>
              <a:gd fmla="val 49999" name="adj1"/>
            </a:avLst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40" name="Google Shape;1640;p87"/>
          <p:cNvCxnSpPr/>
          <p:nvPr/>
        </p:nvCxnSpPr>
        <p:spPr>
          <a:xfrm flipH="1" rot="10800000">
            <a:off x="6356852" y="3916422"/>
            <a:ext cx="1099200" cy="828000"/>
          </a:xfrm>
          <a:prstGeom prst="bentConnector3">
            <a:avLst>
              <a:gd fmla="val 49996" name="adj1"/>
            </a:avLst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41" name="Google Shape;1641;p87"/>
          <p:cNvCxnSpPr>
            <a:stCxn id="1637" idx="3"/>
            <a:endCxn id="1642" idx="0"/>
          </p:cNvCxnSpPr>
          <p:nvPr/>
        </p:nvCxnSpPr>
        <p:spPr>
          <a:xfrm flipH="1">
            <a:off x="9801417" y="3376130"/>
            <a:ext cx="1561200" cy="1541400"/>
          </a:xfrm>
          <a:prstGeom prst="bentConnector4">
            <a:avLst>
              <a:gd fmla="val -14642" name="adj1"/>
              <a:gd fmla="val 77396" name="adj2"/>
            </a:avLst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42" name="Google Shape;1642;p87"/>
          <p:cNvSpPr txBox="1"/>
          <p:nvPr/>
        </p:nvSpPr>
        <p:spPr>
          <a:xfrm>
            <a:off x="7604872" y="4917629"/>
            <a:ext cx="4393277" cy="86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Реальная или синтезированная?</a:t>
            </a:r>
            <a:endParaRPr/>
          </a:p>
        </p:txBody>
      </p:sp>
      <p:pic>
        <p:nvPicPr>
          <p:cNvPr id="1643" name="Google Shape;1643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74" y="4467044"/>
            <a:ext cx="1318515" cy="131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5296" y="4467044"/>
            <a:ext cx="1318515" cy="131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3519" y="4467044"/>
            <a:ext cx="1318515" cy="131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8852" y="4467044"/>
            <a:ext cx="1318515" cy="131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73518" y="1290171"/>
            <a:ext cx="1318516" cy="1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87"/>
          <p:cNvSpPr txBox="1"/>
          <p:nvPr/>
        </p:nvSpPr>
        <p:spPr>
          <a:xfrm>
            <a:off x="2020485" y="5863246"/>
            <a:ext cx="48429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Реальные изображения</a:t>
            </a:r>
            <a:endParaRPr/>
          </a:p>
        </p:txBody>
      </p:sp>
      <p:grpSp>
        <p:nvGrpSpPr>
          <p:cNvPr id="1649" name="Google Shape;1649;p87"/>
          <p:cNvGrpSpPr/>
          <p:nvPr/>
        </p:nvGrpSpPr>
        <p:grpSpPr>
          <a:xfrm>
            <a:off x="406802" y="1321061"/>
            <a:ext cx="420059" cy="1306285"/>
            <a:chOff x="265869" y="1587640"/>
            <a:chExt cx="668864" cy="2080011"/>
          </a:xfrm>
        </p:grpSpPr>
        <p:grpSp>
          <p:nvGrpSpPr>
            <p:cNvPr id="1650" name="Google Shape;1650;p87"/>
            <p:cNvGrpSpPr/>
            <p:nvPr/>
          </p:nvGrpSpPr>
          <p:grpSpPr>
            <a:xfrm>
              <a:off x="265869" y="1587640"/>
              <a:ext cx="668864" cy="2080011"/>
              <a:chOff x="265869" y="1516968"/>
              <a:chExt cx="668864" cy="2170779"/>
            </a:xfrm>
          </p:grpSpPr>
          <p:sp>
            <p:nvSpPr>
              <p:cNvPr id="1651" name="Google Shape;1651;p87"/>
              <p:cNvSpPr/>
              <p:nvPr/>
            </p:nvSpPr>
            <p:spPr>
              <a:xfrm>
                <a:off x="265869" y="1522052"/>
                <a:ext cx="92612" cy="21656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52" name="Google Shape;1652;p87"/>
              <p:cNvSpPr/>
              <p:nvPr/>
            </p:nvSpPr>
            <p:spPr>
              <a:xfrm rot="10800000">
                <a:off x="842121" y="1516968"/>
                <a:ext cx="92612" cy="21656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653" name="Google Shape;1653;p87"/>
            <p:cNvSpPr/>
            <p:nvPr/>
          </p:nvSpPr>
          <p:spPr>
            <a:xfrm rot="5400000">
              <a:off x="422021" y="2193430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54" name="Google Shape;1654;p87"/>
            <p:cNvSpPr/>
            <p:nvPr/>
          </p:nvSpPr>
          <p:spPr>
            <a:xfrm rot="5400000">
              <a:off x="422021" y="1694540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55" name="Google Shape;1655;p87"/>
            <p:cNvSpPr/>
            <p:nvPr/>
          </p:nvSpPr>
          <p:spPr>
            <a:xfrm rot="5400000">
              <a:off x="422021" y="2692320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56" name="Google Shape;1656;p87"/>
            <p:cNvSpPr/>
            <p:nvPr/>
          </p:nvSpPr>
          <p:spPr>
            <a:xfrm rot="5400000">
              <a:off x="422021" y="319121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657" name="Google Shape;1657;p87"/>
          <p:cNvCxnSpPr/>
          <p:nvPr/>
        </p:nvCxnSpPr>
        <p:spPr>
          <a:xfrm>
            <a:off x="983596" y="1982841"/>
            <a:ext cx="3810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8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ГЕНЕРАТОР</a:t>
            </a:r>
            <a:endParaRPr/>
          </a:p>
        </p:txBody>
      </p:sp>
      <p:grpSp>
        <p:nvGrpSpPr>
          <p:cNvPr id="1663" name="Google Shape;1663;p88"/>
          <p:cNvGrpSpPr/>
          <p:nvPr/>
        </p:nvGrpSpPr>
        <p:grpSpPr>
          <a:xfrm>
            <a:off x="2755762" y="1772771"/>
            <a:ext cx="5286199" cy="3400288"/>
            <a:chOff x="3281068" y="1690353"/>
            <a:chExt cx="5473560" cy="3520806"/>
          </a:xfrm>
        </p:grpSpPr>
        <p:sp>
          <p:nvSpPr>
            <p:cNvPr id="1664" name="Google Shape;1664;p88"/>
            <p:cNvSpPr/>
            <p:nvPr/>
          </p:nvSpPr>
          <p:spPr>
            <a:xfrm>
              <a:off x="3281068" y="3183862"/>
              <a:ext cx="312898" cy="533790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65" name="Google Shape;1665;p88"/>
            <p:cNvSpPr/>
            <p:nvPr/>
          </p:nvSpPr>
          <p:spPr>
            <a:xfrm>
              <a:off x="3563854" y="3183862"/>
              <a:ext cx="312898" cy="533790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66" name="Google Shape;1666;p88"/>
            <p:cNvSpPr/>
            <p:nvPr/>
          </p:nvSpPr>
          <p:spPr>
            <a:xfrm>
              <a:off x="3870467" y="2816269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67" name="Google Shape;1667;p88"/>
            <p:cNvSpPr/>
            <p:nvPr/>
          </p:nvSpPr>
          <p:spPr>
            <a:xfrm>
              <a:off x="4505844" y="2816269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68" name="Google Shape;1668;p88"/>
            <p:cNvSpPr/>
            <p:nvPr/>
          </p:nvSpPr>
          <p:spPr>
            <a:xfrm>
              <a:off x="5142881" y="2816269"/>
              <a:ext cx="743848" cy="126897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69" name="Google Shape;1669;p88"/>
            <p:cNvSpPr/>
            <p:nvPr/>
          </p:nvSpPr>
          <p:spPr>
            <a:xfrm>
              <a:off x="5781749" y="1690353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70" name="Google Shape;1670;p88"/>
            <p:cNvSpPr/>
            <p:nvPr/>
          </p:nvSpPr>
          <p:spPr>
            <a:xfrm>
              <a:off x="6391508" y="1690353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71" name="Google Shape;1671;p88"/>
            <p:cNvSpPr/>
            <p:nvPr/>
          </p:nvSpPr>
          <p:spPr>
            <a:xfrm>
              <a:off x="6991583" y="1690353"/>
              <a:ext cx="1375700" cy="352080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72" name="Google Shape;1672;p88"/>
            <p:cNvSpPr/>
            <p:nvPr/>
          </p:nvSpPr>
          <p:spPr>
            <a:xfrm>
              <a:off x="7797877" y="1690353"/>
              <a:ext cx="956751" cy="352080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73" name="Google Shape;1673;p88"/>
          <p:cNvSpPr txBox="1"/>
          <p:nvPr/>
        </p:nvSpPr>
        <p:spPr>
          <a:xfrm>
            <a:off x="11291" y="1662460"/>
            <a:ext cx="256037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Случайный вектор</a:t>
            </a:r>
            <a:endParaRPr/>
          </a:p>
        </p:txBody>
      </p:sp>
      <p:pic>
        <p:nvPicPr>
          <p:cNvPr id="1674" name="Google Shape;167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4290" y="1848971"/>
            <a:ext cx="2939704" cy="29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5" name="Google Shape;1675;p88"/>
          <p:cNvCxnSpPr/>
          <p:nvPr/>
        </p:nvCxnSpPr>
        <p:spPr>
          <a:xfrm>
            <a:off x="1927365" y="3494142"/>
            <a:ext cx="41797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76" name="Google Shape;1676;p88"/>
          <p:cNvCxnSpPr/>
          <p:nvPr/>
        </p:nvCxnSpPr>
        <p:spPr>
          <a:xfrm>
            <a:off x="8189442" y="3494142"/>
            <a:ext cx="41797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77" name="Google Shape;1677;p88"/>
          <p:cNvGrpSpPr/>
          <p:nvPr/>
        </p:nvGrpSpPr>
        <p:grpSpPr>
          <a:xfrm>
            <a:off x="1120235" y="2838362"/>
            <a:ext cx="420059" cy="1306285"/>
            <a:chOff x="265869" y="1587640"/>
            <a:chExt cx="668864" cy="2080011"/>
          </a:xfrm>
        </p:grpSpPr>
        <p:grpSp>
          <p:nvGrpSpPr>
            <p:cNvPr id="1678" name="Google Shape;1678;p88"/>
            <p:cNvGrpSpPr/>
            <p:nvPr/>
          </p:nvGrpSpPr>
          <p:grpSpPr>
            <a:xfrm>
              <a:off x="265869" y="1587640"/>
              <a:ext cx="668864" cy="2080011"/>
              <a:chOff x="265869" y="1516968"/>
              <a:chExt cx="668864" cy="2170779"/>
            </a:xfrm>
          </p:grpSpPr>
          <p:sp>
            <p:nvSpPr>
              <p:cNvPr id="1679" name="Google Shape;1679;p88"/>
              <p:cNvSpPr/>
              <p:nvPr/>
            </p:nvSpPr>
            <p:spPr>
              <a:xfrm>
                <a:off x="265869" y="1522052"/>
                <a:ext cx="92612" cy="21656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80" name="Google Shape;1680;p88"/>
              <p:cNvSpPr/>
              <p:nvPr/>
            </p:nvSpPr>
            <p:spPr>
              <a:xfrm rot="10800000">
                <a:off x="842121" y="1516968"/>
                <a:ext cx="92612" cy="2165695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681" name="Google Shape;1681;p88"/>
            <p:cNvSpPr/>
            <p:nvPr/>
          </p:nvSpPr>
          <p:spPr>
            <a:xfrm rot="5400000">
              <a:off x="422021" y="2193430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2" name="Google Shape;1682;p88"/>
            <p:cNvSpPr/>
            <p:nvPr/>
          </p:nvSpPr>
          <p:spPr>
            <a:xfrm rot="5400000">
              <a:off x="422021" y="1694540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3" name="Google Shape;1683;p88"/>
            <p:cNvSpPr/>
            <p:nvPr/>
          </p:nvSpPr>
          <p:spPr>
            <a:xfrm rot="5400000">
              <a:off x="422021" y="2692320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4" name="Google Shape;1684;p88"/>
            <p:cNvSpPr/>
            <p:nvPr/>
          </p:nvSpPr>
          <p:spPr>
            <a:xfrm rot="5400000">
              <a:off x="422021" y="3191211"/>
              <a:ext cx="356559" cy="359974"/>
            </a:xfrm>
            <a:prstGeom prst="rect">
              <a:avLst/>
            </a:prstGeom>
            <a:solidFill>
              <a:srgbClr val="0A2761"/>
            </a:solidFill>
            <a:ln cap="flat" cmpd="sng" w="19050">
              <a:solidFill>
                <a:srgbClr val="79A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8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ДИСКРИМИНАТОР</a:t>
            </a:r>
            <a:endParaRPr/>
          </a:p>
        </p:txBody>
      </p:sp>
      <p:pic>
        <p:nvPicPr>
          <p:cNvPr id="1690" name="Google Shape;169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6969" y="1039262"/>
            <a:ext cx="4972925" cy="2250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1" name="Google Shape;1691;p89"/>
          <p:cNvCxnSpPr/>
          <p:nvPr/>
        </p:nvCxnSpPr>
        <p:spPr>
          <a:xfrm>
            <a:off x="4997352" y="2307239"/>
            <a:ext cx="45709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692" name="Google Shape;169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6690" y="1319643"/>
            <a:ext cx="1941738" cy="2011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3" name="Google Shape;1693;p89"/>
          <p:cNvCxnSpPr/>
          <p:nvPr/>
        </p:nvCxnSpPr>
        <p:spPr>
          <a:xfrm>
            <a:off x="2200425" y="2307284"/>
            <a:ext cx="45709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94" name="Google Shape;1694;p89"/>
          <p:cNvSpPr txBox="1"/>
          <p:nvPr/>
        </p:nvSpPr>
        <p:spPr>
          <a:xfrm>
            <a:off x="-87652" y="2027998"/>
            <a:ext cx="25413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</a:t>
            </a:r>
            <a:endParaRPr/>
          </a:p>
        </p:txBody>
      </p:sp>
      <p:cxnSp>
        <p:nvCxnSpPr>
          <p:cNvPr id="1695" name="Google Shape;1695;p89"/>
          <p:cNvCxnSpPr/>
          <p:nvPr/>
        </p:nvCxnSpPr>
        <p:spPr>
          <a:xfrm>
            <a:off x="10519550" y="2307239"/>
            <a:ext cx="45709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96" name="Google Shape;1696;p89"/>
          <p:cNvSpPr txBox="1"/>
          <p:nvPr/>
        </p:nvSpPr>
        <p:spPr>
          <a:xfrm>
            <a:off x="10996924" y="1983990"/>
            <a:ext cx="769960" cy="650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9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ДИСКРИМИНАТОР</a:t>
            </a:r>
            <a:endParaRPr/>
          </a:p>
        </p:txBody>
      </p:sp>
      <p:pic>
        <p:nvPicPr>
          <p:cNvPr id="1702" name="Google Shape;170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6969" y="1039262"/>
            <a:ext cx="4972925" cy="2250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3" name="Google Shape;1703;p90"/>
          <p:cNvCxnSpPr/>
          <p:nvPr/>
        </p:nvCxnSpPr>
        <p:spPr>
          <a:xfrm>
            <a:off x="4997352" y="2307239"/>
            <a:ext cx="45709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704" name="Google Shape;1704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6164" y="3937258"/>
            <a:ext cx="1941736" cy="201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6690" y="1319643"/>
            <a:ext cx="1941738" cy="2011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90"/>
          <p:cNvCxnSpPr/>
          <p:nvPr/>
        </p:nvCxnSpPr>
        <p:spPr>
          <a:xfrm>
            <a:off x="2200425" y="2307284"/>
            <a:ext cx="45709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07" name="Google Shape;1707;p90"/>
          <p:cNvSpPr txBox="1"/>
          <p:nvPr/>
        </p:nvSpPr>
        <p:spPr>
          <a:xfrm>
            <a:off x="-87652" y="2027998"/>
            <a:ext cx="25413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</a:t>
            </a:r>
            <a:endParaRPr/>
          </a:p>
        </p:txBody>
      </p:sp>
      <p:cxnSp>
        <p:nvCxnSpPr>
          <p:cNvPr id="1708" name="Google Shape;1708;p90"/>
          <p:cNvCxnSpPr/>
          <p:nvPr/>
        </p:nvCxnSpPr>
        <p:spPr>
          <a:xfrm>
            <a:off x="10519550" y="2307239"/>
            <a:ext cx="45709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09" name="Google Shape;1709;p90"/>
          <p:cNvSpPr txBox="1"/>
          <p:nvPr/>
        </p:nvSpPr>
        <p:spPr>
          <a:xfrm>
            <a:off x="10996924" y="1983990"/>
            <a:ext cx="769960" cy="650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/>
          </a:p>
        </p:txBody>
      </p:sp>
      <p:pic>
        <p:nvPicPr>
          <p:cNvPr id="1710" name="Google Shape;171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6969" y="3756552"/>
            <a:ext cx="4972925" cy="2250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1" name="Google Shape;1711;p90"/>
          <p:cNvCxnSpPr/>
          <p:nvPr/>
        </p:nvCxnSpPr>
        <p:spPr>
          <a:xfrm>
            <a:off x="4997352" y="5024530"/>
            <a:ext cx="45709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12" name="Google Shape;1712;p90"/>
          <p:cNvCxnSpPr/>
          <p:nvPr/>
        </p:nvCxnSpPr>
        <p:spPr>
          <a:xfrm>
            <a:off x="10519550" y="5024530"/>
            <a:ext cx="45709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13" name="Google Shape;1713;p90"/>
          <p:cNvSpPr txBox="1"/>
          <p:nvPr/>
        </p:nvSpPr>
        <p:spPr>
          <a:xfrm>
            <a:off x="10996924" y="4701280"/>
            <a:ext cx="769960" cy="650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714" name="Google Shape;1714;p90"/>
          <p:cNvSpPr txBox="1"/>
          <p:nvPr/>
        </p:nvSpPr>
        <p:spPr>
          <a:xfrm>
            <a:off x="205176" y="4479796"/>
            <a:ext cx="254133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Реальное изображение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9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ДИСКРИМИНАТОР: ОБУЧЕНИЕ</a:t>
            </a:r>
            <a:endParaRPr/>
          </a:p>
        </p:txBody>
      </p:sp>
      <p:pic>
        <p:nvPicPr>
          <p:cNvPr id="1720" name="Google Shape;1720;p91"/>
          <p:cNvPicPr preferRelativeResize="0"/>
          <p:nvPr/>
        </p:nvPicPr>
        <p:blipFill rotWithShape="1">
          <a:blip r:embed="rId3">
            <a:alphaModFix/>
          </a:blip>
          <a:srcRect b="53461" l="974" r="76407" t="0"/>
          <a:stretch/>
        </p:blipFill>
        <p:spPr>
          <a:xfrm>
            <a:off x="507343" y="1981716"/>
            <a:ext cx="1248187" cy="124461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1" name="Google Shape;172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248" y="1979928"/>
            <a:ext cx="1248187" cy="12481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2" name="Google Shape;1722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9229" y="1979928"/>
            <a:ext cx="1248187" cy="12481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3" name="Google Shape;1723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61213" y="1979928"/>
            <a:ext cx="1248187" cy="12481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4" name="Google Shape;1724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5267" y="1979928"/>
            <a:ext cx="1248187" cy="12481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5" name="Google Shape;1725;p91"/>
          <p:cNvPicPr preferRelativeResize="0"/>
          <p:nvPr/>
        </p:nvPicPr>
        <p:blipFill rotWithShape="1">
          <a:blip r:embed="rId3">
            <a:alphaModFix/>
          </a:blip>
          <a:srcRect b="52337" l="26463" r="50918" t="1124"/>
          <a:stretch/>
        </p:blipFill>
        <p:spPr>
          <a:xfrm>
            <a:off x="4773286" y="1981716"/>
            <a:ext cx="1248187" cy="124461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6" name="Google Shape;1726;p91"/>
          <p:cNvPicPr preferRelativeResize="0"/>
          <p:nvPr/>
        </p:nvPicPr>
        <p:blipFill rotWithShape="1">
          <a:blip r:embed="rId3">
            <a:alphaModFix/>
          </a:blip>
          <a:srcRect b="1986" l="52279" r="25102" t="51474"/>
          <a:stretch/>
        </p:blipFill>
        <p:spPr>
          <a:xfrm>
            <a:off x="3351305" y="1981716"/>
            <a:ext cx="1248187" cy="124461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7" name="Google Shape;1727;p91"/>
          <p:cNvPicPr preferRelativeResize="0"/>
          <p:nvPr/>
        </p:nvPicPr>
        <p:blipFill rotWithShape="1">
          <a:blip r:embed="rId3">
            <a:alphaModFix/>
          </a:blip>
          <a:srcRect b="1536" l="1192" r="76190" t="51924"/>
          <a:stretch/>
        </p:blipFill>
        <p:spPr>
          <a:xfrm>
            <a:off x="1929324" y="1981716"/>
            <a:ext cx="1248187" cy="124461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8" name="Google Shape;1728;p91"/>
          <p:cNvSpPr txBox="1"/>
          <p:nvPr/>
        </p:nvSpPr>
        <p:spPr>
          <a:xfrm>
            <a:off x="2197099" y="1143263"/>
            <a:ext cx="78735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Обучающий батч для </a:t>
            </a:r>
            <a:r>
              <a:rPr lang="ru-RU"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rPr>
              <a:t>дискриминатора</a:t>
            </a:r>
            <a:endParaRPr/>
          </a:p>
        </p:txBody>
      </p:sp>
      <p:cxnSp>
        <p:nvCxnSpPr>
          <p:cNvPr id="1729" name="Google Shape;1729;p91"/>
          <p:cNvCxnSpPr/>
          <p:nvPr/>
        </p:nvCxnSpPr>
        <p:spPr>
          <a:xfrm>
            <a:off x="6110287" y="1709737"/>
            <a:ext cx="0" cy="1838326"/>
          </a:xfrm>
          <a:prstGeom prst="straightConnector1">
            <a:avLst/>
          </a:prstGeom>
          <a:noFill/>
          <a:ln cap="flat" cmpd="sng" w="19050">
            <a:solidFill>
              <a:srgbClr val="B3B3B3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9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ДИСКРИМИНАТОР: ОБУЧЕНИЕ</a:t>
            </a:r>
            <a:endParaRPr/>
          </a:p>
        </p:txBody>
      </p:sp>
      <p:grpSp>
        <p:nvGrpSpPr>
          <p:cNvPr id="1735" name="Google Shape;1735;p92"/>
          <p:cNvGrpSpPr/>
          <p:nvPr/>
        </p:nvGrpSpPr>
        <p:grpSpPr>
          <a:xfrm>
            <a:off x="501085" y="1979928"/>
            <a:ext cx="11208316" cy="1995172"/>
            <a:chOff x="501085" y="1725928"/>
            <a:chExt cx="11208316" cy="1995172"/>
          </a:xfrm>
        </p:grpSpPr>
        <p:sp>
          <p:nvSpPr>
            <p:cNvPr id="1736" name="Google Shape;1736;p92"/>
            <p:cNvSpPr/>
            <p:nvPr/>
          </p:nvSpPr>
          <p:spPr>
            <a:xfrm>
              <a:off x="501085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7" name="Google Shape;1737;p92"/>
            <p:cNvSpPr/>
            <p:nvPr/>
          </p:nvSpPr>
          <p:spPr>
            <a:xfrm>
              <a:off x="1923960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8" name="Google Shape;1738;p92"/>
            <p:cNvSpPr/>
            <p:nvPr/>
          </p:nvSpPr>
          <p:spPr>
            <a:xfrm>
              <a:off x="10461213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9" name="Google Shape;1739;p92"/>
            <p:cNvSpPr/>
            <p:nvPr/>
          </p:nvSpPr>
          <p:spPr>
            <a:xfrm>
              <a:off x="9038335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0" name="Google Shape;1740;p92"/>
            <p:cNvSpPr/>
            <p:nvPr/>
          </p:nvSpPr>
          <p:spPr>
            <a:xfrm>
              <a:off x="7615460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1" name="Google Shape;1741;p92"/>
            <p:cNvSpPr/>
            <p:nvPr/>
          </p:nvSpPr>
          <p:spPr>
            <a:xfrm>
              <a:off x="6192585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2" name="Google Shape;1742;p92"/>
            <p:cNvSpPr/>
            <p:nvPr/>
          </p:nvSpPr>
          <p:spPr>
            <a:xfrm>
              <a:off x="4769710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3" name="Google Shape;1743;p92"/>
            <p:cNvSpPr/>
            <p:nvPr/>
          </p:nvSpPr>
          <p:spPr>
            <a:xfrm>
              <a:off x="3346835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4" name="Google Shape;1744;p92"/>
            <p:cNvSpPr txBox="1"/>
            <p:nvPr/>
          </p:nvSpPr>
          <p:spPr>
            <a:xfrm>
              <a:off x="7758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/>
            </a:p>
          </p:txBody>
        </p:sp>
        <p:sp>
          <p:nvSpPr>
            <p:cNvPr id="1745" name="Google Shape;1745;p92"/>
            <p:cNvSpPr txBox="1"/>
            <p:nvPr/>
          </p:nvSpPr>
          <p:spPr>
            <a:xfrm>
              <a:off x="21855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/>
            </a:p>
          </p:txBody>
        </p:sp>
        <p:sp>
          <p:nvSpPr>
            <p:cNvPr id="1746" name="Google Shape;1746;p92"/>
            <p:cNvSpPr txBox="1"/>
            <p:nvPr/>
          </p:nvSpPr>
          <p:spPr>
            <a:xfrm>
              <a:off x="36333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/>
            </a:p>
          </p:txBody>
        </p:sp>
        <p:sp>
          <p:nvSpPr>
            <p:cNvPr id="1747" name="Google Shape;1747;p92"/>
            <p:cNvSpPr txBox="1"/>
            <p:nvPr/>
          </p:nvSpPr>
          <p:spPr>
            <a:xfrm>
              <a:off x="50557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/>
            </a:p>
          </p:txBody>
        </p:sp>
        <p:sp>
          <p:nvSpPr>
            <p:cNvPr id="1748" name="Google Shape;1748;p92"/>
            <p:cNvSpPr txBox="1"/>
            <p:nvPr/>
          </p:nvSpPr>
          <p:spPr>
            <a:xfrm>
              <a:off x="64781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sp>
          <p:nvSpPr>
            <p:cNvPr id="1749" name="Google Shape;1749;p92"/>
            <p:cNvSpPr txBox="1"/>
            <p:nvPr/>
          </p:nvSpPr>
          <p:spPr>
            <a:xfrm>
              <a:off x="78624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sp>
          <p:nvSpPr>
            <p:cNvPr id="1750" name="Google Shape;1750;p92"/>
            <p:cNvSpPr txBox="1"/>
            <p:nvPr/>
          </p:nvSpPr>
          <p:spPr>
            <a:xfrm>
              <a:off x="93229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sp>
          <p:nvSpPr>
            <p:cNvPr id="1751" name="Google Shape;1751;p92"/>
            <p:cNvSpPr txBox="1"/>
            <p:nvPr/>
          </p:nvSpPr>
          <p:spPr>
            <a:xfrm>
              <a:off x="107707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pic>
          <p:nvPicPr>
            <p:cNvPr id="1752" name="Google Shape;1752;p92"/>
            <p:cNvPicPr preferRelativeResize="0"/>
            <p:nvPr/>
          </p:nvPicPr>
          <p:blipFill rotWithShape="1">
            <a:blip r:embed="rId3">
              <a:alphaModFix/>
            </a:blip>
            <a:srcRect b="53461" l="974" r="76407" t="0"/>
            <a:stretch/>
          </p:blipFill>
          <p:spPr>
            <a:xfrm>
              <a:off x="507343" y="1727716"/>
              <a:ext cx="1248187" cy="124461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3" name="Google Shape;1753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7248" y="1725928"/>
              <a:ext cx="1248187" cy="124818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4" name="Google Shape;1754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39229" y="1725928"/>
              <a:ext cx="1248187" cy="124818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5" name="Google Shape;1755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61213" y="1725928"/>
              <a:ext cx="1248187" cy="124818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6" name="Google Shape;1756;p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95267" y="1725928"/>
              <a:ext cx="1248187" cy="124818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7" name="Google Shape;1757;p92"/>
            <p:cNvPicPr preferRelativeResize="0"/>
            <p:nvPr/>
          </p:nvPicPr>
          <p:blipFill rotWithShape="1">
            <a:blip r:embed="rId3">
              <a:alphaModFix/>
            </a:blip>
            <a:srcRect b="52337" l="26463" r="50918" t="1124"/>
            <a:stretch/>
          </p:blipFill>
          <p:spPr>
            <a:xfrm>
              <a:off x="4773286" y="1727716"/>
              <a:ext cx="1248187" cy="124461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8" name="Google Shape;1758;p92"/>
            <p:cNvPicPr preferRelativeResize="0"/>
            <p:nvPr/>
          </p:nvPicPr>
          <p:blipFill rotWithShape="1">
            <a:blip r:embed="rId3">
              <a:alphaModFix/>
            </a:blip>
            <a:srcRect b="1986" l="52279" r="25102" t="51474"/>
            <a:stretch/>
          </p:blipFill>
          <p:spPr>
            <a:xfrm>
              <a:off x="3351305" y="1727716"/>
              <a:ext cx="1248187" cy="124461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9" name="Google Shape;1759;p92"/>
            <p:cNvPicPr preferRelativeResize="0"/>
            <p:nvPr/>
          </p:nvPicPr>
          <p:blipFill rotWithShape="1">
            <a:blip r:embed="rId3">
              <a:alphaModFix/>
            </a:blip>
            <a:srcRect b="1536" l="1192" r="76190" t="51924"/>
            <a:stretch/>
          </p:blipFill>
          <p:spPr>
            <a:xfrm>
              <a:off x="1929324" y="1727716"/>
              <a:ext cx="1248187" cy="124461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760" name="Google Shape;1760;p92"/>
          <p:cNvSpPr txBox="1"/>
          <p:nvPr/>
        </p:nvSpPr>
        <p:spPr>
          <a:xfrm>
            <a:off x="2197099" y="1143263"/>
            <a:ext cx="78735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Обучающий батч для </a:t>
            </a:r>
            <a:r>
              <a:rPr lang="ru-RU"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rPr>
              <a:t>дискриминатора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СИНТЕЗ ТЕКСТУР И ПЕРЕНОС СТИЛЯ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9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ДИСКРИМИНАТОР: ОБУЧЕНИЕ</a:t>
            </a:r>
            <a:endParaRPr/>
          </a:p>
        </p:txBody>
      </p:sp>
      <p:pic>
        <p:nvPicPr>
          <p:cNvPr id="1766" name="Google Shape;176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842" y="4535883"/>
            <a:ext cx="4547241" cy="2057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7" name="Google Shape;1767;p93"/>
          <p:cNvGrpSpPr/>
          <p:nvPr/>
        </p:nvGrpSpPr>
        <p:grpSpPr>
          <a:xfrm>
            <a:off x="501085" y="1979928"/>
            <a:ext cx="11208316" cy="1995172"/>
            <a:chOff x="501085" y="1725928"/>
            <a:chExt cx="11208316" cy="1995172"/>
          </a:xfrm>
        </p:grpSpPr>
        <p:sp>
          <p:nvSpPr>
            <p:cNvPr id="1768" name="Google Shape;1768;p93"/>
            <p:cNvSpPr/>
            <p:nvPr/>
          </p:nvSpPr>
          <p:spPr>
            <a:xfrm>
              <a:off x="501085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9" name="Google Shape;1769;p93"/>
            <p:cNvSpPr/>
            <p:nvPr/>
          </p:nvSpPr>
          <p:spPr>
            <a:xfrm>
              <a:off x="1923960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0" name="Google Shape;1770;p93"/>
            <p:cNvSpPr/>
            <p:nvPr/>
          </p:nvSpPr>
          <p:spPr>
            <a:xfrm>
              <a:off x="10461213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1" name="Google Shape;1771;p93"/>
            <p:cNvSpPr/>
            <p:nvPr/>
          </p:nvSpPr>
          <p:spPr>
            <a:xfrm>
              <a:off x="9038335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2" name="Google Shape;1772;p93"/>
            <p:cNvSpPr/>
            <p:nvPr/>
          </p:nvSpPr>
          <p:spPr>
            <a:xfrm>
              <a:off x="7615460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3" name="Google Shape;1773;p93"/>
            <p:cNvSpPr/>
            <p:nvPr/>
          </p:nvSpPr>
          <p:spPr>
            <a:xfrm>
              <a:off x="6192585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4" name="Google Shape;1774;p93"/>
            <p:cNvSpPr/>
            <p:nvPr/>
          </p:nvSpPr>
          <p:spPr>
            <a:xfrm>
              <a:off x="4769710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5" name="Google Shape;1775;p93"/>
            <p:cNvSpPr/>
            <p:nvPr/>
          </p:nvSpPr>
          <p:spPr>
            <a:xfrm>
              <a:off x="3346835" y="3179374"/>
              <a:ext cx="1248188" cy="541726"/>
            </a:xfrm>
            <a:prstGeom prst="roundRect">
              <a:avLst>
                <a:gd fmla="val 16667" name="adj"/>
              </a:avLst>
            </a:prstGeom>
            <a:solidFill>
              <a:srgbClr val="2D4600"/>
            </a:solidFill>
            <a:ln cap="flat" cmpd="sng" w="25400">
              <a:solidFill>
                <a:srgbClr val="76B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6" name="Google Shape;1776;p93"/>
            <p:cNvSpPr txBox="1"/>
            <p:nvPr/>
          </p:nvSpPr>
          <p:spPr>
            <a:xfrm>
              <a:off x="7758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/>
            </a:p>
          </p:txBody>
        </p:sp>
        <p:sp>
          <p:nvSpPr>
            <p:cNvPr id="1777" name="Google Shape;1777;p93"/>
            <p:cNvSpPr txBox="1"/>
            <p:nvPr/>
          </p:nvSpPr>
          <p:spPr>
            <a:xfrm>
              <a:off x="21855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/>
            </a:p>
          </p:txBody>
        </p:sp>
        <p:sp>
          <p:nvSpPr>
            <p:cNvPr id="1778" name="Google Shape;1778;p93"/>
            <p:cNvSpPr txBox="1"/>
            <p:nvPr/>
          </p:nvSpPr>
          <p:spPr>
            <a:xfrm>
              <a:off x="36333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/>
            </a:p>
          </p:txBody>
        </p:sp>
        <p:sp>
          <p:nvSpPr>
            <p:cNvPr id="1779" name="Google Shape;1779;p93"/>
            <p:cNvSpPr txBox="1"/>
            <p:nvPr/>
          </p:nvSpPr>
          <p:spPr>
            <a:xfrm>
              <a:off x="50557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/>
            </a:p>
          </p:txBody>
        </p:sp>
        <p:sp>
          <p:nvSpPr>
            <p:cNvPr id="1780" name="Google Shape;1780;p93"/>
            <p:cNvSpPr txBox="1"/>
            <p:nvPr/>
          </p:nvSpPr>
          <p:spPr>
            <a:xfrm>
              <a:off x="64781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sp>
          <p:nvSpPr>
            <p:cNvPr id="1781" name="Google Shape;1781;p93"/>
            <p:cNvSpPr txBox="1"/>
            <p:nvPr/>
          </p:nvSpPr>
          <p:spPr>
            <a:xfrm>
              <a:off x="78624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sp>
          <p:nvSpPr>
            <p:cNvPr id="1782" name="Google Shape;1782;p93"/>
            <p:cNvSpPr txBox="1"/>
            <p:nvPr/>
          </p:nvSpPr>
          <p:spPr>
            <a:xfrm>
              <a:off x="93229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sp>
          <p:nvSpPr>
            <p:cNvPr id="1783" name="Google Shape;1783;p93"/>
            <p:cNvSpPr txBox="1"/>
            <p:nvPr/>
          </p:nvSpPr>
          <p:spPr>
            <a:xfrm>
              <a:off x="10770732" y="3173122"/>
              <a:ext cx="70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pic>
          <p:nvPicPr>
            <p:cNvPr id="1784" name="Google Shape;1784;p93"/>
            <p:cNvPicPr preferRelativeResize="0"/>
            <p:nvPr/>
          </p:nvPicPr>
          <p:blipFill rotWithShape="1">
            <a:blip r:embed="rId4">
              <a:alphaModFix/>
            </a:blip>
            <a:srcRect b="53461" l="974" r="76407" t="0"/>
            <a:stretch/>
          </p:blipFill>
          <p:spPr>
            <a:xfrm>
              <a:off x="507343" y="1727716"/>
              <a:ext cx="1248187" cy="124461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85" name="Google Shape;1785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17248" y="1725928"/>
              <a:ext cx="1248187" cy="124818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86" name="Google Shape;1786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039229" y="1725928"/>
              <a:ext cx="1248187" cy="124818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87" name="Google Shape;1787;p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461213" y="1725928"/>
              <a:ext cx="1248187" cy="124818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88" name="Google Shape;1788;p9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95267" y="1725928"/>
              <a:ext cx="1248187" cy="124818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89" name="Google Shape;1789;p93"/>
            <p:cNvPicPr preferRelativeResize="0"/>
            <p:nvPr/>
          </p:nvPicPr>
          <p:blipFill rotWithShape="1">
            <a:blip r:embed="rId4">
              <a:alphaModFix/>
            </a:blip>
            <a:srcRect b="52337" l="26463" r="50918" t="1124"/>
            <a:stretch/>
          </p:blipFill>
          <p:spPr>
            <a:xfrm>
              <a:off x="4773286" y="1727716"/>
              <a:ext cx="1248187" cy="124461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90" name="Google Shape;1790;p93"/>
            <p:cNvPicPr preferRelativeResize="0"/>
            <p:nvPr/>
          </p:nvPicPr>
          <p:blipFill rotWithShape="1">
            <a:blip r:embed="rId4">
              <a:alphaModFix/>
            </a:blip>
            <a:srcRect b="1986" l="52279" r="25102" t="51474"/>
            <a:stretch/>
          </p:blipFill>
          <p:spPr>
            <a:xfrm>
              <a:off x="3351305" y="1727716"/>
              <a:ext cx="1248187" cy="124461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91" name="Google Shape;1791;p93"/>
            <p:cNvPicPr preferRelativeResize="0"/>
            <p:nvPr/>
          </p:nvPicPr>
          <p:blipFill rotWithShape="1">
            <a:blip r:embed="rId4">
              <a:alphaModFix/>
            </a:blip>
            <a:srcRect b="1536" l="1192" r="76190" t="51924"/>
            <a:stretch/>
          </p:blipFill>
          <p:spPr>
            <a:xfrm>
              <a:off x="1929324" y="1727716"/>
              <a:ext cx="1248187" cy="124461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792" name="Google Shape;1792;p93"/>
          <p:cNvSpPr txBox="1"/>
          <p:nvPr/>
        </p:nvSpPr>
        <p:spPr>
          <a:xfrm>
            <a:off x="2197099" y="1143263"/>
            <a:ext cx="78735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Обучающий батч для </a:t>
            </a:r>
            <a:r>
              <a:rPr lang="ru-RU" sz="2800">
                <a:solidFill>
                  <a:srgbClr val="EC49AD"/>
                </a:solidFill>
                <a:latin typeface="Trebuchet MS"/>
                <a:ea typeface="Trebuchet MS"/>
                <a:cs typeface="Trebuchet MS"/>
                <a:sym typeface="Trebuchet MS"/>
              </a:rPr>
              <a:t>дискриминатора</a:t>
            </a:r>
            <a:endParaRPr/>
          </a:p>
        </p:txBody>
      </p:sp>
      <p:sp>
        <p:nvSpPr>
          <p:cNvPr id="1793" name="Google Shape;1793;p93"/>
          <p:cNvSpPr txBox="1"/>
          <p:nvPr/>
        </p:nvSpPr>
        <p:spPr>
          <a:xfrm>
            <a:off x="6148468" y="4485083"/>
            <a:ext cx="704051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794" name="Google Shape;1794;p93"/>
          <p:cNvSpPr/>
          <p:nvPr/>
        </p:nvSpPr>
        <p:spPr>
          <a:xfrm>
            <a:off x="8669085" y="5363774"/>
            <a:ext cx="124818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5" name="Google Shape;1795;p93"/>
          <p:cNvSpPr/>
          <p:nvPr/>
        </p:nvSpPr>
        <p:spPr>
          <a:xfrm>
            <a:off x="2501238" y="4952989"/>
            <a:ext cx="1248188" cy="1244611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9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ГЕНЕРАТОР: ОБУЧЕНИЕ</a:t>
            </a:r>
            <a:endParaRPr/>
          </a:p>
        </p:txBody>
      </p:sp>
      <p:sp>
        <p:nvSpPr>
          <p:cNvPr id="1801" name="Google Shape;1801;p94"/>
          <p:cNvSpPr txBox="1"/>
          <p:nvPr/>
        </p:nvSpPr>
        <p:spPr>
          <a:xfrm>
            <a:off x="3670299" y="952763"/>
            <a:ext cx="78735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Обучающий батч для </a:t>
            </a: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генератора</a:t>
            </a:r>
            <a:endParaRPr/>
          </a:p>
        </p:txBody>
      </p:sp>
      <p:sp>
        <p:nvSpPr>
          <p:cNvPr id="1802" name="Google Shape;1802;p94"/>
          <p:cNvSpPr/>
          <p:nvPr/>
        </p:nvSpPr>
        <p:spPr>
          <a:xfrm>
            <a:off x="10912628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3" name="Google Shape;1803;p94"/>
          <p:cNvSpPr txBox="1"/>
          <p:nvPr/>
        </p:nvSpPr>
        <p:spPr>
          <a:xfrm>
            <a:off x="10846932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04" name="Google Shape;1804;p94"/>
          <p:cNvSpPr/>
          <p:nvPr/>
        </p:nvSpPr>
        <p:spPr>
          <a:xfrm rot="5400000">
            <a:off x="10612785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5" name="Google Shape;1805;p94"/>
          <p:cNvSpPr/>
          <p:nvPr/>
        </p:nvSpPr>
        <p:spPr>
          <a:xfrm>
            <a:off x="9889370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6" name="Google Shape;1806;p94"/>
          <p:cNvSpPr txBox="1"/>
          <p:nvPr/>
        </p:nvSpPr>
        <p:spPr>
          <a:xfrm>
            <a:off x="9823674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07" name="Google Shape;1807;p94"/>
          <p:cNvSpPr/>
          <p:nvPr/>
        </p:nvSpPr>
        <p:spPr>
          <a:xfrm rot="5400000">
            <a:off x="9589527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8" name="Google Shape;1808;p94"/>
          <p:cNvSpPr/>
          <p:nvPr/>
        </p:nvSpPr>
        <p:spPr>
          <a:xfrm>
            <a:off x="8866113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9" name="Google Shape;1809;p94"/>
          <p:cNvSpPr txBox="1"/>
          <p:nvPr/>
        </p:nvSpPr>
        <p:spPr>
          <a:xfrm>
            <a:off x="8800417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10" name="Google Shape;1810;p94"/>
          <p:cNvSpPr/>
          <p:nvPr/>
        </p:nvSpPr>
        <p:spPr>
          <a:xfrm rot="5400000">
            <a:off x="8566270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1" name="Google Shape;1811;p94"/>
          <p:cNvSpPr/>
          <p:nvPr/>
        </p:nvSpPr>
        <p:spPr>
          <a:xfrm>
            <a:off x="7842856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2" name="Google Shape;1812;p94"/>
          <p:cNvSpPr txBox="1"/>
          <p:nvPr/>
        </p:nvSpPr>
        <p:spPr>
          <a:xfrm>
            <a:off x="7777160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13" name="Google Shape;1813;p94"/>
          <p:cNvSpPr/>
          <p:nvPr/>
        </p:nvSpPr>
        <p:spPr>
          <a:xfrm rot="5400000">
            <a:off x="7543013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4" name="Google Shape;1814;p94"/>
          <p:cNvSpPr/>
          <p:nvPr/>
        </p:nvSpPr>
        <p:spPr>
          <a:xfrm>
            <a:off x="6819599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5" name="Google Shape;1815;p94"/>
          <p:cNvSpPr txBox="1"/>
          <p:nvPr/>
        </p:nvSpPr>
        <p:spPr>
          <a:xfrm>
            <a:off x="6753903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16" name="Google Shape;1816;p94"/>
          <p:cNvSpPr/>
          <p:nvPr/>
        </p:nvSpPr>
        <p:spPr>
          <a:xfrm rot="5400000">
            <a:off x="6519756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7" name="Google Shape;1817;p94"/>
          <p:cNvSpPr/>
          <p:nvPr/>
        </p:nvSpPr>
        <p:spPr>
          <a:xfrm>
            <a:off x="5796342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8" name="Google Shape;1818;p94"/>
          <p:cNvSpPr txBox="1"/>
          <p:nvPr/>
        </p:nvSpPr>
        <p:spPr>
          <a:xfrm>
            <a:off x="5730646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19" name="Google Shape;1819;p94"/>
          <p:cNvSpPr/>
          <p:nvPr/>
        </p:nvSpPr>
        <p:spPr>
          <a:xfrm rot="5400000">
            <a:off x="5496499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0" name="Google Shape;1820;p94"/>
          <p:cNvSpPr/>
          <p:nvPr/>
        </p:nvSpPr>
        <p:spPr>
          <a:xfrm>
            <a:off x="4773085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1" name="Google Shape;1821;p94"/>
          <p:cNvSpPr txBox="1"/>
          <p:nvPr/>
        </p:nvSpPr>
        <p:spPr>
          <a:xfrm>
            <a:off x="4707389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22" name="Google Shape;1822;p94"/>
          <p:cNvSpPr/>
          <p:nvPr/>
        </p:nvSpPr>
        <p:spPr>
          <a:xfrm rot="5400000">
            <a:off x="4473242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3" name="Google Shape;1823;p94"/>
          <p:cNvSpPr/>
          <p:nvPr/>
        </p:nvSpPr>
        <p:spPr>
          <a:xfrm>
            <a:off x="3749828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4" name="Google Shape;1824;p94"/>
          <p:cNvSpPr txBox="1"/>
          <p:nvPr/>
        </p:nvSpPr>
        <p:spPr>
          <a:xfrm>
            <a:off x="3684132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25" name="Google Shape;1825;p94"/>
          <p:cNvSpPr/>
          <p:nvPr/>
        </p:nvSpPr>
        <p:spPr>
          <a:xfrm rot="5400000">
            <a:off x="3449985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6" name="Google Shape;1826;p94"/>
          <p:cNvSpPr txBox="1"/>
          <p:nvPr/>
        </p:nvSpPr>
        <p:spPr>
          <a:xfrm>
            <a:off x="-450724" y="1978734"/>
            <a:ext cx="47018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Случайные вектора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9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ГЕНЕРАТОР: ОБУЧЕНИЕ</a:t>
            </a:r>
            <a:endParaRPr/>
          </a:p>
        </p:txBody>
      </p:sp>
      <p:sp>
        <p:nvSpPr>
          <p:cNvPr id="1832" name="Google Shape;1832;p95"/>
          <p:cNvSpPr txBox="1"/>
          <p:nvPr/>
        </p:nvSpPr>
        <p:spPr>
          <a:xfrm>
            <a:off x="3670299" y="952763"/>
            <a:ext cx="78735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Обучающий батч для </a:t>
            </a: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генератора</a:t>
            </a:r>
            <a:endParaRPr/>
          </a:p>
        </p:txBody>
      </p:sp>
      <p:pic>
        <p:nvPicPr>
          <p:cNvPr id="1833" name="Google Shape;183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758" y="3970504"/>
            <a:ext cx="5402873" cy="19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1327" y="3912065"/>
            <a:ext cx="4547241" cy="205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95"/>
          <p:cNvSpPr txBox="1"/>
          <p:nvPr/>
        </p:nvSpPr>
        <p:spPr>
          <a:xfrm>
            <a:off x="8309666" y="3836919"/>
            <a:ext cx="70405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836" name="Google Shape;1836;p95"/>
          <p:cNvSpPr txBox="1"/>
          <p:nvPr/>
        </p:nvSpPr>
        <p:spPr>
          <a:xfrm>
            <a:off x="3546798" y="3836919"/>
            <a:ext cx="704051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1837" name="Google Shape;1837;p95"/>
          <p:cNvSpPr/>
          <p:nvPr/>
        </p:nvSpPr>
        <p:spPr>
          <a:xfrm rot="5400000">
            <a:off x="708878" y="4767486"/>
            <a:ext cx="1124702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8" name="Google Shape;1838;p95"/>
          <p:cNvSpPr/>
          <p:nvPr/>
        </p:nvSpPr>
        <p:spPr>
          <a:xfrm rot="5400000">
            <a:off x="10575330" y="4776060"/>
            <a:ext cx="541726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9" name="Google Shape;1839;p95"/>
          <p:cNvSpPr/>
          <p:nvPr/>
        </p:nvSpPr>
        <p:spPr>
          <a:xfrm>
            <a:off x="10912628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0" name="Google Shape;1840;p95"/>
          <p:cNvSpPr txBox="1"/>
          <p:nvPr/>
        </p:nvSpPr>
        <p:spPr>
          <a:xfrm>
            <a:off x="10846932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41" name="Google Shape;1841;p95"/>
          <p:cNvSpPr/>
          <p:nvPr/>
        </p:nvSpPr>
        <p:spPr>
          <a:xfrm rot="5400000">
            <a:off x="10612785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2" name="Google Shape;1842;p95"/>
          <p:cNvSpPr/>
          <p:nvPr/>
        </p:nvSpPr>
        <p:spPr>
          <a:xfrm>
            <a:off x="9889370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3" name="Google Shape;1843;p95"/>
          <p:cNvSpPr txBox="1"/>
          <p:nvPr/>
        </p:nvSpPr>
        <p:spPr>
          <a:xfrm>
            <a:off x="9823674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44" name="Google Shape;1844;p95"/>
          <p:cNvSpPr/>
          <p:nvPr/>
        </p:nvSpPr>
        <p:spPr>
          <a:xfrm rot="5400000">
            <a:off x="9589527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5" name="Google Shape;1845;p95"/>
          <p:cNvSpPr/>
          <p:nvPr/>
        </p:nvSpPr>
        <p:spPr>
          <a:xfrm>
            <a:off x="8866113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6" name="Google Shape;1846;p95"/>
          <p:cNvSpPr txBox="1"/>
          <p:nvPr/>
        </p:nvSpPr>
        <p:spPr>
          <a:xfrm>
            <a:off x="8800417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47" name="Google Shape;1847;p95"/>
          <p:cNvSpPr/>
          <p:nvPr/>
        </p:nvSpPr>
        <p:spPr>
          <a:xfrm rot="5400000">
            <a:off x="8566270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8" name="Google Shape;1848;p95"/>
          <p:cNvSpPr/>
          <p:nvPr/>
        </p:nvSpPr>
        <p:spPr>
          <a:xfrm>
            <a:off x="7842856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9" name="Google Shape;1849;p95"/>
          <p:cNvSpPr txBox="1"/>
          <p:nvPr/>
        </p:nvSpPr>
        <p:spPr>
          <a:xfrm>
            <a:off x="7777160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50" name="Google Shape;1850;p95"/>
          <p:cNvSpPr/>
          <p:nvPr/>
        </p:nvSpPr>
        <p:spPr>
          <a:xfrm rot="5400000">
            <a:off x="7543013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1" name="Google Shape;1851;p95"/>
          <p:cNvSpPr/>
          <p:nvPr/>
        </p:nvSpPr>
        <p:spPr>
          <a:xfrm>
            <a:off x="6819599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2" name="Google Shape;1852;p95"/>
          <p:cNvSpPr txBox="1"/>
          <p:nvPr/>
        </p:nvSpPr>
        <p:spPr>
          <a:xfrm>
            <a:off x="6753903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53" name="Google Shape;1853;p95"/>
          <p:cNvSpPr/>
          <p:nvPr/>
        </p:nvSpPr>
        <p:spPr>
          <a:xfrm rot="5400000">
            <a:off x="6519756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4" name="Google Shape;1854;p95"/>
          <p:cNvSpPr/>
          <p:nvPr/>
        </p:nvSpPr>
        <p:spPr>
          <a:xfrm>
            <a:off x="5796342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5" name="Google Shape;1855;p95"/>
          <p:cNvSpPr txBox="1"/>
          <p:nvPr/>
        </p:nvSpPr>
        <p:spPr>
          <a:xfrm>
            <a:off x="5730646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56" name="Google Shape;1856;p95"/>
          <p:cNvSpPr/>
          <p:nvPr/>
        </p:nvSpPr>
        <p:spPr>
          <a:xfrm rot="5400000">
            <a:off x="5496499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7" name="Google Shape;1857;p95"/>
          <p:cNvSpPr/>
          <p:nvPr/>
        </p:nvSpPr>
        <p:spPr>
          <a:xfrm>
            <a:off x="4773085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8" name="Google Shape;1858;p95"/>
          <p:cNvSpPr txBox="1"/>
          <p:nvPr/>
        </p:nvSpPr>
        <p:spPr>
          <a:xfrm>
            <a:off x="4707389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59" name="Google Shape;1859;p95"/>
          <p:cNvSpPr/>
          <p:nvPr/>
        </p:nvSpPr>
        <p:spPr>
          <a:xfrm rot="5400000">
            <a:off x="4473242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0" name="Google Shape;1860;p95"/>
          <p:cNvSpPr/>
          <p:nvPr/>
        </p:nvSpPr>
        <p:spPr>
          <a:xfrm>
            <a:off x="3749828" y="2988875"/>
            <a:ext cx="573958" cy="541726"/>
          </a:xfrm>
          <a:prstGeom prst="roundRect">
            <a:avLst>
              <a:gd fmla="val 16667" name="adj"/>
            </a:avLst>
          </a:prstGeom>
          <a:solidFill>
            <a:srgbClr val="2D4600"/>
          </a:solidFill>
          <a:ln cap="flat" cmpd="sng" w="254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1" name="Google Shape;1861;p95"/>
          <p:cNvSpPr txBox="1"/>
          <p:nvPr/>
        </p:nvSpPr>
        <p:spPr>
          <a:xfrm>
            <a:off x="3684132" y="2982623"/>
            <a:ext cx="704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/>
          </a:p>
        </p:txBody>
      </p:sp>
      <p:sp>
        <p:nvSpPr>
          <p:cNvPr id="1862" name="Google Shape;1862;p95"/>
          <p:cNvSpPr/>
          <p:nvPr/>
        </p:nvSpPr>
        <p:spPr>
          <a:xfrm rot="5400000">
            <a:off x="3449985" y="1935773"/>
            <a:ext cx="1111271" cy="541726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3" name="Google Shape;1863;p95"/>
          <p:cNvSpPr txBox="1"/>
          <p:nvPr/>
        </p:nvSpPr>
        <p:spPr>
          <a:xfrm>
            <a:off x="-450724" y="1978734"/>
            <a:ext cx="47018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Случайные вектора</a:t>
            </a:r>
            <a:endParaRPr/>
          </a:p>
        </p:txBody>
      </p:sp>
      <p:sp>
        <p:nvSpPr>
          <p:cNvPr id="1864" name="Google Shape;1864;p95"/>
          <p:cNvSpPr txBox="1"/>
          <p:nvPr/>
        </p:nvSpPr>
        <p:spPr>
          <a:xfrm>
            <a:off x="5760489" y="6102289"/>
            <a:ext cx="47018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Фиксированные веса</a:t>
            </a:r>
            <a:endParaRPr/>
          </a:p>
        </p:txBody>
      </p:sp>
      <p:sp>
        <p:nvSpPr>
          <p:cNvPr id="1865" name="Google Shape;1865;p95"/>
          <p:cNvSpPr/>
          <p:nvPr/>
        </p:nvSpPr>
        <p:spPr>
          <a:xfrm rot="-5400000">
            <a:off x="8000569" y="3759200"/>
            <a:ext cx="267562" cy="4457700"/>
          </a:xfrm>
          <a:prstGeom prst="leftBrace">
            <a:avLst>
              <a:gd fmla="val 46306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 ИЗОБРАЖЕНИЙ</a:t>
            </a:r>
            <a:endParaRPr/>
          </a:p>
        </p:txBody>
      </p:sp>
      <p:pic>
        <p:nvPicPr>
          <p:cNvPr id="1871" name="Google Shape;187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704" y="1131404"/>
            <a:ext cx="10306878" cy="515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97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ИЗОБРАЖЕНИЕ 🡪 ИЗОБРАЖЕНИЕ</a:t>
            </a:r>
            <a:endParaRPr/>
          </a:p>
        </p:txBody>
      </p:sp>
      <p:pic>
        <p:nvPicPr>
          <p:cNvPr id="1878" name="Google Shape;187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03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9" name="Google Shape;187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703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0" name="Google Shape;1880;p97"/>
          <p:cNvSpPr/>
          <p:nvPr/>
        </p:nvSpPr>
        <p:spPr>
          <a:xfrm rot="5400000">
            <a:off x="1469693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9816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7" name="Google Shape;1887;p98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ИЗОБРАЖЕНИЕ 🡪 ИЗОБРАЖЕНИЕ</a:t>
            </a:r>
            <a:endParaRPr/>
          </a:p>
        </p:txBody>
      </p:sp>
      <p:pic>
        <p:nvPicPr>
          <p:cNvPr id="1888" name="Google Shape;1888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9816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9" name="Google Shape;1889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703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0" name="Google Shape;1890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703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1" name="Google Shape;1891;p98"/>
          <p:cNvSpPr/>
          <p:nvPr/>
        </p:nvSpPr>
        <p:spPr>
          <a:xfrm rot="5400000">
            <a:off x="1469693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2" name="Google Shape;1892;p98"/>
          <p:cNvSpPr/>
          <p:nvPr/>
        </p:nvSpPr>
        <p:spPr>
          <a:xfrm rot="5400000">
            <a:off x="4400017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Google Shape;189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9816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9" name="Google Shape;1899;p99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ИЗОБРАЖЕНИЕ 🡪 ИЗОБРАЖЕНИЕ</a:t>
            </a:r>
            <a:endParaRPr/>
          </a:p>
        </p:txBody>
      </p:sp>
      <p:pic>
        <p:nvPicPr>
          <p:cNvPr id="1900" name="Google Shape;190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9816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1" name="Google Shape;1901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703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2" name="Google Shape;1902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703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3" name="Google Shape;1903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15929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4" name="Google Shape;1904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15929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5" name="Google Shape;1905;p99"/>
          <p:cNvSpPr/>
          <p:nvPr/>
        </p:nvSpPr>
        <p:spPr>
          <a:xfrm rot="5400000">
            <a:off x="1469693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6" name="Google Shape;1906;p99"/>
          <p:cNvSpPr/>
          <p:nvPr/>
        </p:nvSpPr>
        <p:spPr>
          <a:xfrm rot="5400000">
            <a:off x="4400017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7" name="Google Shape;1907;p99"/>
          <p:cNvSpPr/>
          <p:nvPr/>
        </p:nvSpPr>
        <p:spPr>
          <a:xfrm rot="5400000">
            <a:off x="7341919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9816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4" name="Google Shape;1914;p100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ИЗОБРАЖЕНИЕ 🡪 ИЗОБРАЖЕНИЕ</a:t>
            </a:r>
            <a:endParaRPr/>
          </a:p>
        </p:txBody>
      </p:sp>
      <p:pic>
        <p:nvPicPr>
          <p:cNvPr id="1915" name="Google Shape;1915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9816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6" name="Google Shape;1916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703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7" name="Google Shape;1917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703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8" name="Google Shape;1918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52041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9" name="Google Shape;1919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52041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0" name="Google Shape;1920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15929" y="995423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1" name="Google Shape;1921;p1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15929" y="4071841"/>
            <a:ext cx="2538935" cy="2281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2" name="Google Shape;1922;p100"/>
          <p:cNvSpPr/>
          <p:nvPr/>
        </p:nvSpPr>
        <p:spPr>
          <a:xfrm rot="5400000">
            <a:off x="1469693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3" name="Google Shape;1923;p100"/>
          <p:cNvSpPr/>
          <p:nvPr/>
        </p:nvSpPr>
        <p:spPr>
          <a:xfrm rot="5400000">
            <a:off x="4400017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4" name="Google Shape;1924;p100"/>
          <p:cNvSpPr/>
          <p:nvPr/>
        </p:nvSpPr>
        <p:spPr>
          <a:xfrm rot="5400000">
            <a:off x="7341919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5" name="Google Shape;1925;p100"/>
          <p:cNvSpPr/>
          <p:nvPr/>
        </p:nvSpPr>
        <p:spPr>
          <a:xfrm rot="5400000">
            <a:off x="10283821" y="3385284"/>
            <a:ext cx="486954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0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ИЗОБРАЖЕНИЕ 🡪 ИЗОБРАЖЕНИЕ (+GAN)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32" name="Google Shape;1932;p101"/>
          <p:cNvGrpSpPr/>
          <p:nvPr/>
        </p:nvGrpSpPr>
        <p:grpSpPr>
          <a:xfrm>
            <a:off x="3123208" y="2248792"/>
            <a:ext cx="5808102" cy="2833746"/>
            <a:chOff x="1945125" y="2121199"/>
            <a:chExt cx="7646715" cy="2833746"/>
          </a:xfrm>
        </p:grpSpPr>
        <p:cxnSp>
          <p:nvCxnSpPr>
            <p:cNvPr id="1933" name="Google Shape;1933;p101"/>
            <p:cNvCxnSpPr/>
            <p:nvPr/>
          </p:nvCxnSpPr>
          <p:spPr>
            <a:xfrm>
              <a:off x="2675278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934" name="Google Shape;1934;p101"/>
            <p:cNvCxnSpPr/>
            <p:nvPr/>
          </p:nvCxnSpPr>
          <p:spPr>
            <a:xfrm>
              <a:off x="8983435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935" name="Google Shape;1935;p101"/>
            <p:cNvSpPr/>
            <p:nvPr/>
          </p:nvSpPr>
          <p:spPr>
            <a:xfrm>
              <a:off x="1945125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36" name="Google Shape;1936;p101"/>
            <p:cNvSpPr/>
            <p:nvPr/>
          </p:nvSpPr>
          <p:spPr>
            <a:xfrm>
              <a:off x="2246688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37" name="Google Shape;1937;p101"/>
            <p:cNvSpPr/>
            <p:nvPr/>
          </p:nvSpPr>
          <p:spPr>
            <a:xfrm>
              <a:off x="2737457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38" name="Google Shape;1938;p101"/>
            <p:cNvSpPr/>
            <p:nvPr/>
          </p:nvSpPr>
          <p:spPr>
            <a:xfrm>
              <a:off x="342041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39" name="Google Shape;1939;p101"/>
            <p:cNvSpPr/>
            <p:nvPr/>
          </p:nvSpPr>
          <p:spPr>
            <a:xfrm>
              <a:off x="391829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0" name="Google Shape;1940;p101"/>
            <p:cNvSpPr/>
            <p:nvPr/>
          </p:nvSpPr>
          <p:spPr>
            <a:xfrm>
              <a:off x="4431016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1" name="Google Shape;1941;p101"/>
            <p:cNvSpPr/>
            <p:nvPr/>
          </p:nvSpPr>
          <p:spPr>
            <a:xfrm>
              <a:off x="4951689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2" name="Google Shape;1942;p101"/>
            <p:cNvSpPr/>
            <p:nvPr/>
          </p:nvSpPr>
          <p:spPr>
            <a:xfrm>
              <a:off x="5186405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3" name="Google Shape;1943;p101"/>
            <p:cNvSpPr/>
            <p:nvPr/>
          </p:nvSpPr>
          <p:spPr>
            <a:xfrm>
              <a:off x="5414007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4" name="Google Shape;1944;p101"/>
            <p:cNvSpPr/>
            <p:nvPr/>
          </p:nvSpPr>
          <p:spPr>
            <a:xfrm>
              <a:off x="5660787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5" name="Google Shape;1945;p101"/>
            <p:cNvSpPr/>
            <p:nvPr/>
          </p:nvSpPr>
          <p:spPr>
            <a:xfrm>
              <a:off x="6172175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6" name="Google Shape;1946;p101"/>
            <p:cNvSpPr/>
            <p:nvPr/>
          </p:nvSpPr>
          <p:spPr>
            <a:xfrm>
              <a:off x="6684899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7" name="Google Shape;1947;p101"/>
            <p:cNvSpPr/>
            <p:nvPr/>
          </p:nvSpPr>
          <p:spPr>
            <a:xfrm>
              <a:off x="7199096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8" name="Google Shape;1948;p101"/>
            <p:cNvSpPr/>
            <p:nvPr/>
          </p:nvSpPr>
          <p:spPr>
            <a:xfrm>
              <a:off x="7689865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9" name="Google Shape;1949;p101"/>
            <p:cNvSpPr/>
            <p:nvPr/>
          </p:nvSpPr>
          <p:spPr>
            <a:xfrm>
              <a:off x="8172840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50" name="Google Shape;1950;p101"/>
            <p:cNvSpPr/>
            <p:nvPr/>
          </p:nvSpPr>
          <p:spPr>
            <a:xfrm>
              <a:off x="8821792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951" name="Google Shape;195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37" y="2580400"/>
            <a:ext cx="2118234" cy="190310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2" name="Google Shape;1952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5081" y="2579689"/>
            <a:ext cx="2118234" cy="190310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3" name="Google Shape;1953;p101"/>
          <p:cNvSpPr/>
          <p:nvPr/>
        </p:nvSpPr>
        <p:spPr>
          <a:xfrm rot="5400000">
            <a:off x="6129900" y="-931706"/>
            <a:ext cx="267562" cy="5439089"/>
          </a:xfrm>
          <a:prstGeom prst="leftBrace">
            <a:avLst>
              <a:gd fmla="val 46306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4" name="Google Shape;1954;p101"/>
          <p:cNvSpPr txBox="1"/>
          <p:nvPr/>
        </p:nvSpPr>
        <p:spPr>
          <a:xfrm>
            <a:off x="3868287" y="1103172"/>
            <a:ext cx="47018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</a:t>
            </a:r>
            <a:endParaRPr/>
          </a:p>
        </p:txBody>
      </p:sp>
      <p:sp>
        <p:nvSpPr>
          <p:cNvPr id="1955" name="Google Shape;1955;p101"/>
          <p:cNvSpPr/>
          <p:nvPr/>
        </p:nvSpPr>
        <p:spPr>
          <a:xfrm>
            <a:off x="2511732" y="3259099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6" name="Google Shape;1956;p101"/>
          <p:cNvSpPr/>
          <p:nvPr/>
        </p:nvSpPr>
        <p:spPr>
          <a:xfrm>
            <a:off x="9103450" y="3259099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0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ИЗОБРАЖЕНИЕ 🡪 ИЗОБРАЖЕНИЕ (+GAN)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63" name="Google Shape;1963;p102"/>
          <p:cNvGrpSpPr/>
          <p:nvPr/>
        </p:nvGrpSpPr>
        <p:grpSpPr>
          <a:xfrm>
            <a:off x="3123208" y="2248792"/>
            <a:ext cx="5808102" cy="2833746"/>
            <a:chOff x="1945125" y="2121199"/>
            <a:chExt cx="7646715" cy="2833746"/>
          </a:xfrm>
        </p:grpSpPr>
        <p:cxnSp>
          <p:nvCxnSpPr>
            <p:cNvPr id="1964" name="Google Shape;1964;p102"/>
            <p:cNvCxnSpPr/>
            <p:nvPr/>
          </p:nvCxnSpPr>
          <p:spPr>
            <a:xfrm>
              <a:off x="2675278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965" name="Google Shape;1965;p102"/>
            <p:cNvCxnSpPr/>
            <p:nvPr/>
          </p:nvCxnSpPr>
          <p:spPr>
            <a:xfrm>
              <a:off x="8983435" y="4049766"/>
              <a:ext cx="381000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966" name="Google Shape;1966;p102"/>
            <p:cNvSpPr/>
            <p:nvPr/>
          </p:nvSpPr>
          <p:spPr>
            <a:xfrm>
              <a:off x="1945125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67" name="Google Shape;1967;p102"/>
            <p:cNvSpPr/>
            <p:nvPr/>
          </p:nvSpPr>
          <p:spPr>
            <a:xfrm>
              <a:off x="2246688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68" name="Google Shape;1968;p102"/>
            <p:cNvSpPr/>
            <p:nvPr/>
          </p:nvSpPr>
          <p:spPr>
            <a:xfrm>
              <a:off x="2737457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69" name="Google Shape;1969;p102"/>
            <p:cNvSpPr/>
            <p:nvPr/>
          </p:nvSpPr>
          <p:spPr>
            <a:xfrm>
              <a:off x="342041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0" name="Google Shape;1970;p102"/>
            <p:cNvSpPr/>
            <p:nvPr/>
          </p:nvSpPr>
          <p:spPr>
            <a:xfrm>
              <a:off x="3918292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1" name="Google Shape;1971;p102"/>
            <p:cNvSpPr/>
            <p:nvPr/>
          </p:nvSpPr>
          <p:spPr>
            <a:xfrm>
              <a:off x="4431016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2" name="Google Shape;1972;p102"/>
            <p:cNvSpPr/>
            <p:nvPr/>
          </p:nvSpPr>
          <p:spPr>
            <a:xfrm>
              <a:off x="4951689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3" name="Google Shape;1973;p102"/>
            <p:cNvSpPr/>
            <p:nvPr/>
          </p:nvSpPr>
          <p:spPr>
            <a:xfrm>
              <a:off x="5186405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4" name="Google Shape;1974;p102"/>
            <p:cNvSpPr/>
            <p:nvPr/>
          </p:nvSpPr>
          <p:spPr>
            <a:xfrm>
              <a:off x="5414007" y="3323261"/>
              <a:ext cx="251838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5" name="Google Shape;1975;p102"/>
            <p:cNvSpPr/>
            <p:nvPr/>
          </p:nvSpPr>
          <p:spPr>
            <a:xfrm>
              <a:off x="5660787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6" name="Google Shape;1976;p102"/>
            <p:cNvSpPr/>
            <p:nvPr/>
          </p:nvSpPr>
          <p:spPr>
            <a:xfrm>
              <a:off x="6172175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7" name="Google Shape;1977;p102"/>
            <p:cNvSpPr/>
            <p:nvPr/>
          </p:nvSpPr>
          <p:spPr>
            <a:xfrm>
              <a:off x="6684899" y="3027401"/>
              <a:ext cx="598692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8" name="Google Shape;1978;p102"/>
            <p:cNvSpPr/>
            <p:nvPr/>
          </p:nvSpPr>
          <p:spPr>
            <a:xfrm>
              <a:off x="7199096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9" name="Google Shape;1979;p102"/>
            <p:cNvSpPr/>
            <p:nvPr/>
          </p:nvSpPr>
          <p:spPr>
            <a:xfrm>
              <a:off x="7689865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80" name="Google Shape;1980;p102"/>
            <p:cNvSpPr/>
            <p:nvPr/>
          </p:nvSpPr>
          <p:spPr>
            <a:xfrm>
              <a:off x="8172840" y="2121199"/>
              <a:ext cx="1107242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81" name="Google Shape;1981;p102"/>
            <p:cNvSpPr/>
            <p:nvPr/>
          </p:nvSpPr>
          <p:spPr>
            <a:xfrm>
              <a:off x="8821792" y="2121199"/>
              <a:ext cx="770048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982" name="Google Shape;198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37" y="2580400"/>
            <a:ext cx="2118234" cy="190310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3" name="Google Shape;1983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5081" y="2579689"/>
            <a:ext cx="2118234" cy="190310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4" name="Google Shape;1984;p102"/>
          <p:cNvSpPr/>
          <p:nvPr/>
        </p:nvSpPr>
        <p:spPr>
          <a:xfrm rot="5400000">
            <a:off x="6129900" y="-931706"/>
            <a:ext cx="267562" cy="5439089"/>
          </a:xfrm>
          <a:prstGeom prst="leftBrace">
            <a:avLst>
              <a:gd fmla="val 46306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5" name="Google Shape;1985;p102"/>
          <p:cNvSpPr txBox="1"/>
          <p:nvPr/>
        </p:nvSpPr>
        <p:spPr>
          <a:xfrm>
            <a:off x="3868287" y="1103172"/>
            <a:ext cx="47018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</a:t>
            </a:r>
            <a:endParaRPr/>
          </a:p>
        </p:txBody>
      </p:sp>
      <p:sp>
        <p:nvSpPr>
          <p:cNvPr id="1986" name="Google Shape;1986;p102"/>
          <p:cNvSpPr/>
          <p:nvPr/>
        </p:nvSpPr>
        <p:spPr>
          <a:xfrm>
            <a:off x="2511732" y="3259099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7" name="Google Shape;1987;p102"/>
          <p:cNvSpPr/>
          <p:nvPr/>
        </p:nvSpPr>
        <p:spPr>
          <a:xfrm>
            <a:off x="9103450" y="3259099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8" name="Google Shape;1988;p102"/>
          <p:cNvSpPr txBox="1"/>
          <p:nvPr/>
        </p:nvSpPr>
        <p:spPr>
          <a:xfrm>
            <a:off x="4849307" y="5716164"/>
            <a:ext cx="47018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Дискриминатор</a:t>
            </a:r>
            <a:endParaRPr/>
          </a:p>
        </p:txBody>
      </p:sp>
      <p:cxnSp>
        <p:nvCxnSpPr>
          <p:cNvPr id="1989" name="Google Shape;1989;p102"/>
          <p:cNvCxnSpPr>
            <a:stCxn id="1983" idx="2"/>
            <a:endCxn id="1988" idx="3"/>
          </p:cNvCxnSpPr>
          <p:nvPr/>
        </p:nvCxnSpPr>
        <p:spPr>
          <a:xfrm rot="5400000">
            <a:off x="9475198" y="4558690"/>
            <a:ext cx="1494900" cy="1343100"/>
          </a:xfrm>
          <a:prstGeom prst="bentConnector2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ПРЕДСКАЗАНИЕ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853" y="2308819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31"/>
          <p:cNvSpPr txBox="1"/>
          <p:nvPr/>
        </p:nvSpPr>
        <p:spPr>
          <a:xfrm>
            <a:off x="9694354" y="3116874"/>
            <a:ext cx="14797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“Котик”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31"/>
          <p:cNvSpPr/>
          <p:nvPr/>
        </p:nvSpPr>
        <p:spPr>
          <a:xfrm>
            <a:off x="3738589" y="4229297"/>
            <a:ext cx="4710549" cy="648072"/>
          </a:xfrm>
          <a:prstGeom prst="rightArrow">
            <a:avLst>
              <a:gd fmla="val 49222" name="adj1"/>
              <a:gd fmla="val 97268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2D2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8465" y="2139583"/>
            <a:ext cx="6674446" cy="212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03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SUPER-RESOLUTION (+GAN)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6" name="Google Shape;1996;p103"/>
          <p:cNvSpPr/>
          <p:nvPr/>
        </p:nvSpPr>
        <p:spPr>
          <a:xfrm rot="5400000">
            <a:off x="5677728" y="-489579"/>
            <a:ext cx="267562" cy="4554835"/>
          </a:xfrm>
          <a:prstGeom prst="leftBrace">
            <a:avLst>
              <a:gd fmla="val 46306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7" name="Google Shape;1997;p103"/>
          <p:cNvSpPr txBox="1"/>
          <p:nvPr/>
        </p:nvSpPr>
        <p:spPr>
          <a:xfrm>
            <a:off x="3305639" y="1062371"/>
            <a:ext cx="47018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</a:t>
            </a:r>
            <a:endParaRPr/>
          </a:p>
        </p:txBody>
      </p:sp>
      <p:sp>
        <p:nvSpPr>
          <p:cNvPr id="1998" name="Google Shape;1998;p103"/>
          <p:cNvSpPr/>
          <p:nvPr/>
        </p:nvSpPr>
        <p:spPr>
          <a:xfrm>
            <a:off x="9103451" y="3841902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9" name="Google Shape;1999;p103"/>
          <p:cNvSpPr txBox="1"/>
          <p:nvPr/>
        </p:nvSpPr>
        <p:spPr>
          <a:xfrm>
            <a:off x="8660035" y="2109840"/>
            <a:ext cx="245168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</a:t>
            </a: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(2X)</a:t>
            </a:r>
            <a:endParaRPr/>
          </a:p>
        </p:txBody>
      </p:sp>
      <p:pic>
        <p:nvPicPr>
          <p:cNvPr id="2000" name="Google Shape;200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5908" y="2722487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001" name="Google Shape;2001;p103"/>
          <p:cNvGrpSpPr/>
          <p:nvPr/>
        </p:nvGrpSpPr>
        <p:grpSpPr>
          <a:xfrm>
            <a:off x="3520070" y="2117325"/>
            <a:ext cx="4455532" cy="2833746"/>
            <a:chOff x="3520069" y="1534522"/>
            <a:chExt cx="4455532" cy="2833746"/>
          </a:xfrm>
        </p:grpSpPr>
        <p:cxnSp>
          <p:nvCxnSpPr>
            <p:cNvPr id="2002" name="Google Shape;2002;p103"/>
            <p:cNvCxnSpPr/>
            <p:nvPr/>
          </p:nvCxnSpPr>
          <p:spPr>
            <a:xfrm>
              <a:off x="7513484" y="3463089"/>
              <a:ext cx="289391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003" name="Google Shape;2003;p103"/>
            <p:cNvSpPr/>
            <p:nvPr/>
          </p:nvSpPr>
          <p:spPr>
            <a:xfrm>
              <a:off x="3520069" y="2424112"/>
              <a:ext cx="195410" cy="1037955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4" name="Google Shape;2004;p103"/>
            <p:cNvSpPr/>
            <p:nvPr/>
          </p:nvSpPr>
          <p:spPr>
            <a:xfrm>
              <a:off x="3666228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5" name="Google Shape;2005;p103"/>
            <p:cNvSpPr/>
            <p:nvPr/>
          </p:nvSpPr>
          <p:spPr>
            <a:xfrm>
              <a:off x="4055670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6" name="Google Shape;2006;p103"/>
            <p:cNvSpPr/>
            <p:nvPr/>
          </p:nvSpPr>
          <p:spPr>
            <a:xfrm>
              <a:off x="4451150" y="2736584"/>
              <a:ext cx="191285" cy="42962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7" name="Google Shape;2007;p103"/>
            <p:cNvSpPr/>
            <p:nvPr/>
          </p:nvSpPr>
          <p:spPr>
            <a:xfrm>
              <a:off x="4629430" y="2736584"/>
              <a:ext cx="191285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8" name="Google Shape;2008;p103"/>
            <p:cNvSpPr/>
            <p:nvPr/>
          </p:nvSpPr>
          <p:spPr>
            <a:xfrm>
              <a:off x="4802306" y="2736584"/>
              <a:ext cx="191285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9" name="Google Shape;2009;p103"/>
            <p:cNvSpPr/>
            <p:nvPr/>
          </p:nvSpPr>
          <p:spPr>
            <a:xfrm>
              <a:off x="4989749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10" name="Google Shape;2010;p103"/>
            <p:cNvSpPr/>
            <p:nvPr/>
          </p:nvSpPr>
          <p:spPr>
            <a:xfrm>
              <a:off x="5378177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11" name="Google Shape;2011;p103"/>
            <p:cNvSpPr/>
            <p:nvPr/>
          </p:nvSpPr>
          <p:spPr>
            <a:xfrm>
              <a:off x="5767619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12" name="Google Shape;2012;p103"/>
            <p:cNvSpPr/>
            <p:nvPr/>
          </p:nvSpPr>
          <p:spPr>
            <a:xfrm>
              <a:off x="6158180" y="1534522"/>
              <a:ext cx="841011" cy="283374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13" name="Google Shape;2013;p103"/>
            <p:cNvSpPr/>
            <p:nvPr/>
          </p:nvSpPr>
          <p:spPr>
            <a:xfrm>
              <a:off x="6530946" y="1534522"/>
              <a:ext cx="841011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14" name="Google Shape;2014;p103"/>
            <p:cNvSpPr/>
            <p:nvPr/>
          </p:nvSpPr>
          <p:spPr>
            <a:xfrm>
              <a:off x="6897792" y="1534522"/>
              <a:ext cx="841011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15" name="Google Shape;2015;p103"/>
            <p:cNvSpPr/>
            <p:nvPr/>
          </p:nvSpPr>
          <p:spPr>
            <a:xfrm>
              <a:off x="7390707" y="1534522"/>
              <a:ext cx="584894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16" name="Google Shape;2016;p103"/>
          <p:cNvSpPr/>
          <p:nvPr/>
        </p:nvSpPr>
        <p:spPr>
          <a:xfrm>
            <a:off x="8155139" y="3319387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7" name="Google Shape;2017;p103"/>
          <p:cNvSpPr/>
          <p:nvPr/>
        </p:nvSpPr>
        <p:spPr>
          <a:xfrm>
            <a:off x="2783039" y="3319387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8" name="Google Shape;201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9026" y="3146870"/>
            <a:ext cx="1017630" cy="929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9" name="Google Shape;2019;p103"/>
          <p:cNvSpPr txBox="1"/>
          <p:nvPr/>
        </p:nvSpPr>
        <p:spPr>
          <a:xfrm>
            <a:off x="1537805" y="2574525"/>
            <a:ext cx="9717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 sz="2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4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SUPER-RESOLUTION (+GAN)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6" name="Google Shape;2026;p104"/>
          <p:cNvSpPr/>
          <p:nvPr/>
        </p:nvSpPr>
        <p:spPr>
          <a:xfrm rot="5400000">
            <a:off x="5677728" y="-489579"/>
            <a:ext cx="267562" cy="4554835"/>
          </a:xfrm>
          <a:prstGeom prst="leftBrace">
            <a:avLst>
              <a:gd fmla="val 46306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7" name="Google Shape;2027;p104"/>
          <p:cNvSpPr txBox="1"/>
          <p:nvPr/>
        </p:nvSpPr>
        <p:spPr>
          <a:xfrm>
            <a:off x="3305639" y="1062371"/>
            <a:ext cx="47018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Генератор</a:t>
            </a:r>
            <a:endParaRPr/>
          </a:p>
        </p:txBody>
      </p:sp>
      <p:sp>
        <p:nvSpPr>
          <p:cNvPr id="2028" name="Google Shape;2028;p104"/>
          <p:cNvSpPr/>
          <p:nvPr/>
        </p:nvSpPr>
        <p:spPr>
          <a:xfrm>
            <a:off x="9103451" y="3841902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9" name="Google Shape;2029;p104"/>
          <p:cNvSpPr txBox="1"/>
          <p:nvPr/>
        </p:nvSpPr>
        <p:spPr>
          <a:xfrm>
            <a:off x="4286599" y="5756356"/>
            <a:ext cx="47018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Дискриминатор</a:t>
            </a:r>
            <a:endParaRPr/>
          </a:p>
        </p:txBody>
      </p:sp>
      <p:cxnSp>
        <p:nvCxnSpPr>
          <p:cNvPr id="2030" name="Google Shape;2030;p104"/>
          <p:cNvCxnSpPr>
            <a:stCxn id="2031" idx="2"/>
            <a:endCxn id="2029" idx="3"/>
          </p:cNvCxnSpPr>
          <p:nvPr/>
        </p:nvCxnSpPr>
        <p:spPr>
          <a:xfrm rot="5400000">
            <a:off x="8730430" y="4862506"/>
            <a:ext cx="1413300" cy="897600"/>
          </a:xfrm>
          <a:prstGeom prst="bentConnector2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32" name="Google Shape;2032;p104"/>
          <p:cNvSpPr txBox="1"/>
          <p:nvPr/>
        </p:nvSpPr>
        <p:spPr>
          <a:xfrm>
            <a:off x="8660035" y="2109840"/>
            <a:ext cx="2451689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Выход </a:t>
            </a:r>
            <a:r>
              <a:rPr lang="ru-RU" sz="28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(2X)</a:t>
            </a:r>
            <a:endParaRPr/>
          </a:p>
        </p:txBody>
      </p:sp>
      <p:pic>
        <p:nvPicPr>
          <p:cNvPr id="2031" name="Google Shape;203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5908" y="2722487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033" name="Google Shape;2033;p104"/>
          <p:cNvGrpSpPr/>
          <p:nvPr/>
        </p:nvGrpSpPr>
        <p:grpSpPr>
          <a:xfrm>
            <a:off x="3520070" y="2117325"/>
            <a:ext cx="4455532" cy="2833746"/>
            <a:chOff x="3520069" y="1534522"/>
            <a:chExt cx="4455532" cy="2833746"/>
          </a:xfrm>
        </p:grpSpPr>
        <p:cxnSp>
          <p:nvCxnSpPr>
            <p:cNvPr id="2034" name="Google Shape;2034;p104"/>
            <p:cNvCxnSpPr/>
            <p:nvPr/>
          </p:nvCxnSpPr>
          <p:spPr>
            <a:xfrm>
              <a:off x="7513484" y="3463089"/>
              <a:ext cx="289391" cy="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035" name="Google Shape;2035;p104"/>
            <p:cNvSpPr/>
            <p:nvPr/>
          </p:nvSpPr>
          <p:spPr>
            <a:xfrm>
              <a:off x="3520069" y="2424112"/>
              <a:ext cx="195410" cy="1037955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6" name="Google Shape;2036;p104"/>
            <p:cNvSpPr/>
            <p:nvPr/>
          </p:nvSpPr>
          <p:spPr>
            <a:xfrm>
              <a:off x="3666228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7" name="Google Shape;2037;p104"/>
            <p:cNvSpPr/>
            <p:nvPr/>
          </p:nvSpPr>
          <p:spPr>
            <a:xfrm>
              <a:off x="4055670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8" name="Google Shape;2038;p104"/>
            <p:cNvSpPr/>
            <p:nvPr/>
          </p:nvSpPr>
          <p:spPr>
            <a:xfrm>
              <a:off x="4451150" y="2736584"/>
              <a:ext cx="191285" cy="429625"/>
            </a:xfrm>
            <a:prstGeom prst="cube">
              <a:avLst>
                <a:gd fmla="val 36792" name="adj"/>
              </a:avLst>
            </a:prstGeom>
            <a:solidFill>
              <a:srgbClr val="3372EC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9" name="Google Shape;2039;p104"/>
            <p:cNvSpPr/>
            <p:nvPr/>
          </p:nvSpPr>
          <p:spPr>
            <a:xfrm>
              <a:off x="4629430" y="2736584"/>
              <a:ext cx="191285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0" name="Google Shape;2040;p104"/>
            <p:cNvSpPr/>
            <p:nvPr/>
          </p:nvSpPr>
          <p:spPr>
            <a:xfrm>
              <a:off x="4802306" y="2736584"/>
              <a:ext cx="191285" cy="429625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1" name="Google Shape;2041;p104"/>
            <p:cNvSpPr/>
            <p:nvPr/>
          </p:nvSpPr>
          <p:spPr>
            <a:xfrm>
              <a:off x="4989749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2" name="Google Shape;2042;p104"/>
            <p:cNvSpPr/>
            <p:nvPr/>
          </p:nvSpPr>
          <p:spPr>
            <a:xfrm>
              <a:off x="5378177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3" name="Google Shape;2043;p104"/>
            <p:cNvSpPr/>
            <p:nvPr/>
          </p:nvSpPr>
          <p:spPr>
            <a:xfrm>
              <a:off x="5767619" y="2440724"/>
              <a:ext cx="454740" cy="1021344"/>
            </a:xfrm>
            <a:prstGeom prst="cube">
              <a:avLst>
                <a:gd fmla="val 36792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4" name="Google Shape;2044;p104"/>
            <p:cNvSpPr/>
            <p:nvPr/>
          </p:nvSpPr>
          <p:spPr>
            <a:xfrm>
              <a:off x="6158180" y="1534522"/>
              <a:ext cx="841011" cy="2833746"/>
            </a:xfrm>
            <a:prstGeom prst="cube">
              <a:avLst>
                <a:gd fmla="val 66341" name="adj"/>
              </a:avLst>
            </a:prstGeom>
            <a:solidFill>
              <a:srgbClr val="EC49AD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5" name="Google Shape;2045;p104"/>
            <p:cNvSpPr/>
            <p:nvPr/>
          </p:nvSpPr>
          <p:spPr>
            <a:xfrm>
              <a:off x="6530946" y="1534522"/>
              <a:ext cx="841011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6" name="Google Shape;2046;p104"/>
            <p:cNvSpPr/>
            <p:nvPr/>
          </p:nvSpPr>
          <p:spPr>
            <a:xfrm>
              <a:off x="6897792" y="1534522"/>
              <a:ext cx="841011" cy="2833746"/>
            </a:xfrm>
            <a:prstGeom prst="cube">
              <a:avLst>
                <a:gd fmla="val 66341" name="adj"/>
              </a:avLst>
            </a:prstGeom>
            <a:solidFill>
              <a:srgbClr val="EC9B70"/>
            </a:solidFill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7" name="Google Shape;2047;p104"/>
            <p:cNvSpPr/>
            <p:nvPr/>
          </p:nvSpPr>
          <p:spPr>
            <a:xfrm>
              <a:off x="7390707" y="1534522"/>
              <a:ext cx="584894" cy="2833746"/>
            </a:xfrm>
            <a:prstGeom prst="cube">
              <a:avLst>
                <a:gd fmla="val 93563" name="adj"/>
              </a:avLst>
            </a:prstGeom>
            <a:solidFill>
              <a:schemeClr val="lt2"/>
            </a:solidFill>
            <a:ln cap="flat" cmpd="sng" w="12700">
              <a:solidFill>
                <a:srgbClr val="283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48" name="Google Shape;2048;p104"/>
          <p:cNvSpPr/>
          <p:nvPr/>
        </p:nvSpPr>
        <p:spPr>
          <a:xfrm>
            <a:off x="8155139" y="3319387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9" name="Google Shape;2049;p104"/>
          <p:cNvSpPr/>
          <p:nvPr/>
        </p:nvSpPr>
        <p:spPr>
          <a:xfrm>
            <a:off x="2783039" y="3319387"/>
            <a:ext cx="528139" cy="584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50" name="Google Shape;205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9026" y="3146870"/>
            <a:ext cx="1017630" cy="9298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1" name="Google Shape;2051;p104"/>
          <p:cNvSpPr txBox="1"/>
          <p:nvPr/>
        </p:nvSpPr>
        <p:spPr>
          <a:xfrm>
            <a:off x="1537805" y="2574525"/>
            <a:ext cx="9717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Вход</a:t>
            </a:r>
            <a:endParaRPr sz="28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05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SUPER-RESOLUTION (+GAN)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Изображение выглядит как одежда, женщина&#10;&#10;Автоматически созданное описание" id="2058" name="Google Shape;2058;p105"/>
          <p:cNvPicPr preferRelativeResize="0"/>
          <p:nvPr/>
        </p:nvPicPr>
        <p:blipFill rotWithShape="1">
          <a:blip r:embed="rId3">
            <a:alphaModFix/>
          </a:blip>
          <a:srcRect b="0" l="7967" r="0" t="0"/>
          <a:stretch/>
        </p:blipFill>
        <p:spPr>
          <a:xfrm>
            <a:off x="8113933" y="2092324"/>
            <a:ext cx="3872617" cy="329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дежда, женщина&#10;&#10;Автоматически созданное описание" id="2059" name="Google Shape;2059;p105"/>
          <p:cNvPicPr preferRelativeResize="0"/>
          <p:nvPr/>
        </p:nvPicPr>
        <p:blipFill rotWithShape="1">
          <a:blip r:embed="rId4">
            <a:alphaModFix/>
          </a:blip>
          <a:srcRect b="0" l="8108" r="0" t="0"/>
          <a:stretch/>
        </p:blipFill>
        <p:spPr>
          <a:xfrm>
            <a:off x="253999" y="2092324"/>
            <a:ext cx="3872617" cy="329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дежда, женщина&#10;&#10;Автоматически созданное описание" id="2060" name="Google Shape;2060;p105"/>
          <p:cNvPicPr preferRelativeResize="0"/>
          <p:nvPr/>
        </p:nvPicPr>
        <p:blipFill rotWithShape="1">
          <a:blip r:embed="rId5">
            <a:alphaModFix/>
          </a:blip>
          <a:srcRect b="0" l="8108" r="0" t="0"/>
          <a:stretch/>
        </p:blipFill>
        <p:spPr>
          <a:xfrm>
            <a:off x="4183966" y="2092324"/>
            <a:ext cx="3872617" cy="32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06"/>
          <p:cNvSpPr txBox="1"/>
          <p:nvPr/>
        </p:nvSpPr>
        <p:spPr>
          <a:xfrm>
            <a:off x="4283645" y="1136558"/>
            <a:ext cx="3652768" cy="1421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BFBFBF"/>
                </a:solidFill>
                <a:latin typeface="Trebuchet MS"/>
                <a:ea typeface="Trebuchet MS"/>
                <a:cs typeface="Trebuchet MS"/>
                <a:sym typeface="Trebuchet MS"/>
              </a:rPr>
              <a:t>This bird is white with some black on its head and wings, and has a long orange beak</a:t>
            </a:r>
            <a:endParaRPr sz="2400">
              <a:solidFill>
                <a:srgbClr val="BFBF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66" name="Google Shape;2066;p106"/>
          <p:cNvPicPr preferRelativeResize="0"/>
          <p:nvPr/>
        </p:nvPicPr>
        <p:blipFill rotWithShape="1">
          <a:blip r:embed="rId3">
            <a:alphaModFix/>
          </a:blip>
          <a:srcRect b="5250" l="300" r="-300" t="5651"/>
          <a:stretch/>
        </p:blipFill>
        <p:spPr>
          <a:xfrm>
            <a:off x="4283645" y="3405119"/>
            <a:ext cx="3652768" cy="2871646"/>
          </a:xfrm>
          <a:prstGeom prst="roundRect">
            <a:avLst>
              <a:gd fmla="val 7934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7" name="Google Shape;2067;p106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ТЕКСТ 🡪 ИЗОБРАЖЕНИЕ</a:t>
            </a:r>
            <a:endParaRPr/>
          </a:p>
        </p:txBody>
      </p:sp>
      <p:sp>
        <p:nvSpPr>
          <p:cNvPr id="2068" name="Google Shape;2068;p106"/>
          <p:cNvSpPr txBox="1"/>
          <p:nvPr/>
        </p:nvSpPr>
        <p:spPr>
          <a:xfrm>
            <a:off x="349767" y="1136558"/>
            <a:ext cx="3652768" cy="1421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BFBFBF"/>
                </a:solidFill>
                <a:latin typeface="Trebuchet MS"/>
                <a:ea typeface="Trebuchet MS"/>
                <a:cs typeface="Trebuchet MS"/>
                <a:sym typeface="Trebuchet MS"/>
              </a:rPr>
              <a:t>This flower has overlapping pink pointed petals surrounding a ring of short yellow filaments</a:t>
            </a:r>
            <a:endParaRPr sz="2400">
              <a:solidFill>
                <a:srgbClr val="BFBF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69" name="Google Shape;2069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767" y="3400447"/>
            <a:ext cx="3652768" cy="2871646"/>
          </a:xfrm>
          <a:prstGeom prst="roundRect">
            <a:avLst>
              <a:gd fmla="val 9598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0" name="Google Shape;2070;p106"/>
          <p:cNvSpPr txBox="1"/>
          <p:nvPr/>
        </p:nvSpPr>
        <p:spPr>
          <a:xfrm>
            <a:off x="8249885" y="808832"/>
            <a:ext cx="36204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BFBFBF"/>
                </a:solidFill>
                <a:latin typeface="Trebuchet MS"/>
                <a:ea typeface="Trebuchet MS"/>
                <a:cs typeface="Trebuchet MS"/>
                <a:sym typeface="Trebuchet MS"/>
              </a:rPr>
              <a:t>This bird has a yellow belly and tarsus, grey back, wings, and brown throat, nape with a black face</a:t>
            </a:r>
            <a:endParaRPr sz="2400">
              <a:solidFill>
                <a:srgbClr val="BFBF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71" name="Google Shape;2071;p106"/>
          <p:cNvPicPr preferRelativeResize="0"/>
          <p:nvPr/>
        </p:nvPicPr>
        <p:blipFill rotWithShape="1">
          <a:blip r:embed="rId5">
            <a:alphaModFix/>
          </a:blip>
          <a:srcRect b="0" l="0" r="0" t="10902"/>
          <a:stretch/>
        </p:blipFill>
        <p:spPr>
          <a:xfrm>
            <a:off x="8217523" y="3405120"/>
            <a:ext cx="3652768" cy="2871644"/>
          </a:xfrm>
          <a:prstGeom prst="roundRect">
            <a:avLst>
              <a:gd fmla="val 925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2" name="Google Shape;2072;p106"/>
          <p:cNvSpPr/>
          <p:nvPr/>
        </p:nvSpPr>
        <p:spPr>
          <a:xfrm rot="5400000">
            <a:off x="1880069" y="2633777"/>
            <a:ext cx="592230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3" name="Google Shape;2073;p106"/>
          <p:cNvSpPr/>
          <p:nvPr/>
        </p:nvSpPr>
        <p:spPr>
          <a:xfrm rot="5400000">
            <a:off x="5797749" y="2633777"/>
            <a:ext cx="592230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4" name="Google Shape;2074;p106"/>
          <p:cNvSpPr/>
          <p:nvPr/>
        </p:nvSpPr>
        <p:spPr>
          <a:xfrm rot="5400000">
            <a:off x="9763973" y="2633777"/>
            <a:ext cx="592230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07"/>
          <p:cNvSpPr txBox="1"/>
          <p:nvPr>
            <p:ph type="title"/>
          </p:nvPr>
        </p:nvSpPr>
        <p:spPr>
          <a:xfrm>
            <a:off x="907152" y="2656927"/>
            <a:ext cx="10373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259080" y="309863"/>
            <a:ext cx="11669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rebuchet MS"/>
                <a:ea typeface="Trebuchet MS"/>
                <a:cs typeface="Trebuchet MS"/>
                <a:sym typeface="Trebuchet MS"/>
              </a:rPr>
              <a:t>СИНТЕЗ</a:t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853" y="2308819"/>
            <a:ext cx="2059945" cy="188216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32"/>
          <p:cNvSpPr txBox="1"/>
          <p:nvPr/>
        </p:nvSpPr>
        <p:spPr>
          <a:xfrm>
            <a:off x="9694354" y="3116874"/>
            <a:ext cx="14797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“Котик”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" name="Google Shape;270;p32"/>
          <p:cNvSpPr/>
          <p:nvPr/>
        </p:nvSpPr>
        <p:spPr>
          <a:xfrm rot="10800000">
            <a:off x="3738589" y="4229297"/>
            <a:ext cx="4710549" cy="648072"/>
          </a:xfrm>
          <a:prstGeom prst="rightArrow">
            <a:avLst>
              <a:gd fmla="val 49222" name="adj1"/>
              <a:gd fmla="val 97268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2D2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8465" y="2139583"/>
            <a:ext cx="6674446" cy="212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/>
        </p:nvSpPr>
        <p:spPr>
          <a:xfrm>
            <a:off x="5365189" y="4796983"/>
            <a:ext cx="147978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4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